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8"/>
  </p:notesMasterIdLst>
  <p:handoutMasterIdLst>
    <p:handoutMasterId r:id="rId39"/>
  </p:handoutMasterIdLst>
  <p:sldIdLst>
    <p:sldId id="309" r:id="rId5"/>
    <p:sldId id="275" r:id="rId6"/>
    <p:sldId id="288" r:id="rId7"/>
    <p:sldId id="290" r:id="rId8"/>
    <p:sldId id="289" r:id="rId9"/>
    <p:sldId id="291" r:id="rId10"/>
    <p:sldId id="292" r:id="rId11"/>
    <p:sldId id="308" r:id="rId12"/>
    <p:sldId id="293" r:id="rId13"/>
    <p:sldId id="294" r:id="rId14"/>
    <p:sldId id="295" r:id="rId15"/>
    <p:sldId id="296" r:id="rId16"/>
    <p:sldId id="297" r:id="rId17"/>
    <p:sldId id="298" r:id="rId18"/>
    <p:sldId id="299" r:id="rId19"/>
    <p:sldId id="300" r:id="rId20"/>
    <p:sldId id="301" r:id="rId21"/>
    <p:sldId id="302" r:id="rId22"/>
    <p:sldId id="303" r:id="rId23"/>
    <p:sldId id="304" r:id="rId24"/>
    <p:sldId id="305" r:id="rId25"/>
    <p:sldId id="306" r:id="rId26"/>
    <p:sldId id="307" r:id="rId27"/>
    <p:sldId id="282" r:id="rId28"/>
    <p:sldId id="311" r:id="rId29"/>
    <p:sldId id="287" r:id="rId30"/>
    <p:sldId id="258" r:id="rId31"/>
    <p:sldId id="265" r:id="rId32"/>
    <p:sldId id="264" r:id="rId33"/>
    <p:sldId id="286" r:id="rId34"/>
    <p:sldId id="259" r:id="rId35"/>
    <p:sldId id="260" r:id="rId36"/>
    <p:sldId id="262" r:id="rId3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9B570E1-CFFA-F280-BAED-DB325FDF417B}" name="Bridges, Jessica L" initials="BL" userId="S::bridges@uta.edu::7543e851-fc57-4885-b57d-2df771cc28b0"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C2184"/>
    <a:srgbClr val="00599B"/>
    <a:srgbClr val="80F571"/>
    <a:srgbClr val="13409F"/>
    <a:srgbClr val="CAB447"/>
    <a:srgbClr val="FFE15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0240"/>
    <p:restoredTop sz="96327"/>
  </p:normalViewPr>
  <p:slideViewPr>
    <p:cSldViewPr snapToGrid="0" snapToObjects="1">
      <p:cViewPr varScale="1">
        <p:scale>
          <a:sx n="155" d="100"/>
          <a:sy n="155" d="100"/>
        </p:scale>
        <p:origin x="200" y="336"/>
      </p:cViewPr>
      <p:guideLst/>
    </p:cSldViewPr>
  </p:slideViewPr>
  <p:outlineViewPr>
    <p:cViewPr>
      <p:scale>
        <a:sx n="33" d="100"/>
        <a:sy n="33" d="100"/>
      </p:scale>
      <p:origin x="0" y="-18704"/>
    </p:cViewPr>
  </p:outlineViewPr>
  <p:notesTextViewPr>
    <p:cViewPr>
      <p:scale>
        <a:sx n="100" d="100"/>
        <a:sy n="100" d="100"/>
      </p:scale>
      <p:origin x="0" y="0"/>
    </p:cViewPr>
  </p:notesTextViewPr>
  <p:sorterViewPr>
    <p:cViewPr>
      <p:scale>
        <a:sx n="1" d="1"/>
        <a:sy n="1" d="1"/>
      </p:scale>
      <p:origin x="0" y="0"/>
    </p:cViewPr>
  </p:sorterViewPr>
  <p:notesViewPr>
    <p:cSldViewPr snapToGrid="0" snapToObjects="1">
      <p:cViewPr varScale="1">
        <p:scale>
          <a:sx n="97" d="100"/>
          <a:sy n="97" d="100"/>
        </p:scale>
        <p:origin x="3120"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pattFill prst="lgGrid">
                <a:fgClr>
                  <a:schemeClr val="bg1"/>
                </a:fgClr>
                <a:bgClr>
                  <a:srgbClr val="00599B"/>
                </a:bgClr>
              </a:pattFill>
              <a:ln w="19050">
                <a:solidFill>
                  <a:schemeClr val="lt1"/>
                </a:solidFill>
              </a:ln>
              <a:effectLst/>
            </c:spPr>
            <c:extLst>
              <c:ext xmlns:c16="http://schemas.microsoft.com/office/drawing/2014/chart" uri="{C3380CC4-5D6E-409C-BE32-E72D297353CC}">
                <c16:uniqueId val="{00000001-5C8A-FC46-9C83-96FE1EDBF4EF}"/>
              </c:ext>
            </c:extLst>
          </c:dPt>
          <c:dPt>
            <c:idx val="1"/>
            <c:bubble3D val="0"/>
            <c:spPr>
              <a:pattFill prst="wdDnDiag">
                <a:fgClr>
                  <a:schemeClr val="bg1"/>
                </a:fgClr>
                <a:bgClr>
                  <a:schemeClr val="accent6">
                    <a:lumMod val="50000"/>
                  </a:schemeClr>
                </a:bgClr>
              </a:pattFill>
              <a:ln w="19050">
                <a:solidFill>
                  <a:schemeClr val="lt1"/>
                </a:solidFill>
              </a:ln>
              <a:effectLst/>
            </c:spPr>
            <c:extLst>
              <c:ext xmlns:c16="http://schemas.microsoft.com/office/drawing/2014/chart" uri="{C3380CC4-5D6E-409C-BE32-E72D297353CC}">
                <c16:uniqueId val="{00000004-5C8A-FC46-9C83-96FE1EDBF4EF}"/>
              </c:ext>
            </c:extLst>
          </c:dPt>
          <c:dPt>
            <c:idx val="2"/>
            <c:bubble3D val="0"/>
            <c:spPr>
              <a:pattFill prst="divot">
                <a:fgClr>
                  <a:schemeClr val="bg1"/>
                </a:fgClr>
                <a:bgClr>
                  <a:srgbClr val="00B050"/>
                </a:bgClr>
              </a:pattFill>
              <a:ln w="19050">
                <a:solidFill>
                  <a:schemeClr val="lt1"/>
                </a:solidFill>
              </a:ln>
              <a:effectLst/>
            </c:spPr>
            <c:extLst>
              <c:ext xmlns:c16="http://schemas.microsoft.com/office/drawing/2014/chart" uri="{C3380CC4-5D6E-409C-BE32-E72D297353CC}">
                <c16:uniqueId val="{00000003-5C8A-FC46-9C83-96FE1EDBF4EF}"/>
              </c:ext>
            </c:extLst>
          </c:dPt>
          <c:dPt>
            <c:idx val="3"/>
            <c:bubble3D val="0"/>
            <c:spPr>
              <a:pattFill prst="solidDmnd">
                <a:fgClr>
                  <a:schemeClr val="bg1"/>
                </a:fgClr>
                <a:bgClr>
                  <a:srgbClr val="FC2184"/>
                </a:bgClr>
              </a:pattFill>
              <a:ln w="19050">
                <a:solidFill>
                  <a:schemeClr val="lt1"/>
                </a:solidFill>
              </a:ln>
              <a:effectLst/>
            </c:spPr>
            <c:extLst>
              <c:ext xmlns:c16="http://schemas.microsoft.com/office/drawing/2014/chart" uri="{C3380CC4-5D6E-409C-BE32-E72D297353CC}">
                <c16:uniqueId val="{00000002-5C8A-FC46-9C83-96FE1EDBF4EF}"/>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5C8A-FC46-9C83-96FE1EDBF4EF}"/>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DF0ABC6-AE81-214D-B04B-F13CE22270E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2823795-EAAB-8C4B-B865-8464BECAB52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1FE638-083F-2742-8710-EF25AB6A16C1}" type="datetimeFigureOut">
              <a:rPr lang="en-US" smtClean="0"/>
              <a:t>11/8/22</a:t>
            </a:fld>
            <a:endParaRPr lang="en-US"/>
          </a:p>
        </p:txBody>
      </p:sp>
      <p:sp>
        <p:nvSpPr>
          <p:cNvPr id="4" name="Footer Placeholder 3">
            <a:extLst>
              <a:ext uri="{FF2B5EF4-FFF2-40B4-BE49-F238E27FC236}">
                <a16:creationId xmlns:a16="http://schemas.microsoft.com/office/drawing/2014/main" id="{17BECA2D-985E-8D44-A4FB-51751C64F4A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D640B2F-FCD1-B940-AFB1-3C0582F356C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0670D12-813D-3D40-A841-271861A2D04A}" type="slidenum">
              <a:rPr lang="en-US" smtClean="0"/>
              <a:t>‹#›</a:t>
            </a:fld>
            <a:endParaRPr lang="en-US"/>
          </a:p>
        </p:txBody>
      </p:sp>
    </p:spTree>
    <p:extLst>
      <p:ext uri="{BB962C8B-B14F-4D97-AF65-F5344CB8AC3E}">
        <p14:creationId xmlns:p14="http://schemas.microsoft.com/office/powerpoint/2010/main" val="1647157123"/>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15A097-495F-854B-A9AD-402D045A3296}" type="datetimeFigureOut">
              <a:rPr lang="en-US" smtClean="0"/>
              <a:t>11/8/22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80C5E2-78CD-F746-9BAF-2B89BCAF7EBF}" type="slidenum">
              <a:rPr lang="en-US" smtClean="0"/>
              <a:t>‹#›</a:t>
            </a:fld>
            <a:endParaRPr lang="en-US"/>
          </a:p>
        </p:txBody>
      </p:sp>
    </p:spTree>
    <p:extLst>
      <p:ext uri="{BB962C8B-B14F-4D97-AF65-F5344CB8AC3E}">
        <p14:creationId xmlns:p14="http://schemas.microsoft.com/office/powerpoint/2010/main" val="1673962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1</a:t>
            </a:fld>
            <a:endParaRPr lang="en-US"/>
          </a:p>
        </p:txBody>
      </p:sp>
    </p:spTree>
    <p:extLst>
      <p:ext uri="{BB962C8B-B14F-4D97-AF65-F5344CB8AC3E}">
        <p14:creationId xmlns:p14="http://schemas.microsoft.com/office/powerpoint/2010/main" val="35853317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10</a:t>
            </a:fld>
            <a:endParaRPr lang="en-US"/>
          </a:p>
        </p:txBody>
      </p:sp>
    </p:spTree>
    <p:extLst>
      <p:ext uri="{BB962C8B-B14F-4D97-AF65-F5344CB8AC3E}">
        <p14:creationId xmlns:p14="http://schemas.microsoft.com/office/powerpoint/2010/main" val="788453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11</a:t>
            </a:fld>
            <a:endParaRPr lang="en-US"/>
          </a:p>
        </p:txBody>
      </p:sp>
    </p:spTree>
    <p:extLst>
      <p:ext uri="{BB962C8B-B14F-4D97-AF65-F5344CB8AC3E}">
        <p14:creationId xmlns:p14="http://schemas.microsoft.com/office/powerpoint/2010/main" val="1337940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12</a:t>
            </a:fld>
            <a:endParaRPr lang="en-US"/>
          </a:p>
        </p:txBody>
      </p:sp>
    </p:spTree>
    <p:extLst>
      <p:ext uri="{BB962C8B-B14F-4D97-AF65-F5344CB8AC3E}">
        <p14:creationId xmlns:p14="http://schemas.microsoft.com/office/powerpoint/2010/main" val="39540682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13</a:t>
            </a:fld>
            <a:endParaRPr lang="en-US"/>
          </a:p>
        </p:txBody>
      </p:sp>
    </p:spTree>
    <p:extLst>
      <p:ext uri="{BB962C8B-B14F-4D97-AF65-F5344CB8AC3E}">
        <p14:creationId xmlns:p14="http://schemas.microsoft.com/office/powerpoint/2010/main" val="9209958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14</a:t>
            </a:fld>
            <a:endParaRPr lang="en-US"/>
          </a:p>
        </p:txBody>
      </p:sp>
    </p:spTree>
    <p:extLst>
      <p:ext uri="{BB962C8B-B14F-4D97-AF65-F5344CB8AC3E}">
        <p14:creationId xmlns:p14="http://schemas.microsoft.com/office/powerpoint/2010/main" val="1398337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15</a:t>
            </a:fld>
            <a:endParaRPr lang="en-US"/>
          </a:p>
        </p:txBody>
      </p:sp>
    </p:spTree>
    <p:extLst>
      <p:ext uri="{BB962C8B-B14F-4D97-AF65-F5344CB8AC3E}">
        <p14:creationId xmlns:p14="http://schemas.microsoft.com/office/powerpoint/2010/main" val="38534444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16</a:t>
            </a:fld>
            <a:endParaRPr lang="en-US"/>
          </a:p>
        </p:txBody>
      </p:sp>
    </p:spTree>
    <p:extLst>
      <p:ext uri="{BB962C8B-B14F-4D97-AF65-F5344CB8AC3E}">
        <p14:creationId xmlns:p14="http://schemas.microsoft.com/office/powerpoint/2010/main" val="15607805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17</a:t>
            </a:fld>
            <a:endParaRPr lang="en-US"/>
          </a:p>
        </p:txBody>
      </p:sp>
    </p:spTree>
    <p:extLst>
      <p:ext uri="{BB962C8B-B14F-4D97-AF65-F5344CB8AC3E}">
        <p14:creationId xmlns:p14="http://schemas.microsoft.com/office/powerpoint/2010/main" val="7496178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18</a:t>
            </a:fld>
            <a:endParaRPr lang="en-US"/>
          </a:p>
        </p:txBody>
      </p:sp>
    </p:spTree>
    <p:extLst>
      <p:ext uri="{BB962C8B-B14F-4D97-AF65-F5344CB8AC3E}">
        <p14:creationId xmlns:p14="http://schemas.microsoft.com/office/powerpoint/2010/main" val="42126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19</a:t>
            </a:fld>
            <a:endParaRPr lang="en-US"/>
          </a:p>
        </p:txBody>
      </p:sp>
    </p:spTree>
    <p:extLst>
      <p:ext uri="{BB962C8B-B14F-4D97-AF65-F5344CB8AC3E}">
        <p14:creationId xmlns:p14="http://schemas.microsoft.com/office/powerpoint/2010/main" val="22117620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a:t>
            </a:fld>
            <a:endParaRPr lang="en-US"/>
          </a:p>
        </p:txBody>
      </p:sp>
    </p:spTree>
    <p:extLst>
      <p:ext uri="{BB962C8B-B14F-4D97-AF65-F5344CB8AC3E}">
        <p14:creationId xmlns:p14="http://schemas.microsoft.com/office/powerpoint/2010/main" val="39977443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20</a:t>
            </a:fld>
            <a:endParaRPr lang="en-US"/>
          </a:p>
        </p:txBody>
      </p:sp>
    </p:spTree>
    <p:extLst>
      <p:ext uri="{BB962C8B-B14F-4D97-AF65-F5344CB8AC3E}">
        <p14:creationId xmlns:p14="http://schemas.microsoft.com/office/powerpoint/2010/main" val="22099495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21</a:t>
            </a:fld>
            <a:endParaRPr lang="en-US"/>
          </a:p>
        </p:txBody>
      </p:sp>
    </p:spTree>
    <p:extLst>
      <p:ext uri="{BB962C8B-B14F-4D97-AF65-F5344CB8AC3E}">
        <p14:creationId xmlns:p14="http://schemas.microsoft.com/office/powerpoint/2010/main" val="10763875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22</a:t>
            </a:fld>
            <a:endParaRPr lang="en-US"/>
          </a:p>
        </p:txBody>
      </p:sp>
    </p:spTree>
    <p:extLst>
      <p:ext uri="{BB962C8B-B14F-4D97-AF65-F5344CB8AC3E}">
        <p14:creationId xmlns:p14="http://schemas.microsoft.com/office/powerpoint/2010/main" val="24308232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23</a:t>
            </a:fld>
            <a:endParaRPr lang="en-US"/>
          </a:p>
        </p:txBody>
      </p:sp>
    </p:spTree>
    <p:extLst>
      <p:ext uri="{BB962C8B-B14F-4D97-AF65-F5344CB8AC3E}">
        <p14:creationId xmlns:p14="http://schemas.microsoft.com/office/powerpoint/2010/main" val="30361155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24</a:t>
            </a:fld>
            <a:endParaRPr lang="en-US"/>
          </a:p>
        </p:txBody>
      </p:sp>
    </p:spTree>
    <p:extLst>
      <p:ext uri="{BB962C8B-B14F-4D97-AF65-F5344CB8AC3E}">
        <p14:creationId xmlns:p14="http://schemas.microsoft.com/office/powerpoint/2010/main" val="36009435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25</a:t>
            </a:fld>
            <a:endParaRPr lang="en-US"/>
          </a:p>
        </p:txBody>
      </p:sp>
    </p:spTree>
    <p:extLst>
      <p:ext uri="{BB962C8B-B14F-4D97-AF65-F5344CB8AC3E}">
        <p14:creationId xmlns:p14="http://schemas.microsoft.com/office/powerpoint/2010/main" val="35015525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26</a:t>
            </a:fld>
            <a:endParaRPr lang="en-US"/>
          </a:p>
        </p:txBody>
      </p:sp>
    </p:spTree>
    <p:extLst>
      <p:ext uri="{BB962C8B-B14F-4D97-AF65-F5344CB8AC3E}">
        <p14:creationId xmlns:p14="http://schemas.microsoft.com/office/powerpoint/2010/main" val="18738522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27</a:t>
            </a:fld>
            <a:endParaRPr lang="en-US"/>
          </a:p>
        </p:txBody>
      </p:sp>
    </p:spTree>
    <p:extLst>
      <p:ext uri="{BB962C8B-B14F-4D97-AF65-F5344CB8AC3E}">
        <p14:creationId xmlns:p14="http://schemas.microsoft.com/office/powerpoint/2010/main" val="34443448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28</a:t>
            </a:fld>
            <a:endParaRPr lang="en-US"/>
          </a:p>
        </p:txBody>
      </p:sp>
    </p:spTree>
    <p:extLst>
      <p:ext uri="{BB962C8B-B14F-4D97-AF65-F5344CB8AC3E}">
        <p14:creationId xmlns:p14="http://schemas.microsoft.com/office/powerpoint/2010/main" val="2030989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29</a:t>
            </a:fld>
            <a:endParaRPr lang="en-US"/>
          </a:p>
        </p:txBody>
      </p:sp>
    </p:spTree>
    <p:extLst>
      <p:ext uri="{BB962C8B-B14F-4D97-AF65-F5344CB8AC3E}">
        <p14:creationId xmlns:p14="http://schemas.microsoft.com/office/powerpoint/2010/main" val="42646819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3</a:t>
            </a:fld>
            <a:endParaRPr lang="en-US"/>
          </a:p>
        </p:txBody>
      </p:sp>
    </p:spTree>
    <p:extLst>
      <p:ext uri="{BB962C8B-B14F-4D97-AF65-F5344CB8AC3E}">
        <p14:creationId xmlns:p14="http://schemas.microsoft.com/office/powerpoint/2010/main" val="23003708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Pie chart representing sales across four fiscal quarters.  First quarter sales are 15%, Second quarter sales... </a:t>
            </a:r>
          </a:p>
        </p:txBody>
      </p:sp>
      <p:sp>
        <p:nvSpPr>
          <p:cNvPr id="4" name="Slide Number Placeholder 3"/>
          <p:cNvSpPr>
            <a:spLocks noGrp="1"/>
          </p:cNvSpPr>
          <p:nvPr>
            <p:ph type="sldNum" sz="quarter" idx="5"/>
          </p:nvPr>
        </p:nvSpPr>
        <p:spPr/>
        <p:txBody>
          <a:bodyPr/>
          <a:lstStyle/>
          <a:p>
            <a:fld id="{D680C5E2-78CD-F746-9BAF-2B89BCAF7EBF}" type="slidenum">
              <a:rPr lang="en-US" smtClean="0"/>
              <a:t>30</a:t>
            </a:fld>
            <a:endParaRPr lang="en-US"/>
          </a:p>
        </p:txBody>
      </p:sp>
    </p:spTree>
    <p:extLst>
      <p:ext uri="{BB962C8B-B14F-4D97-AF65-F5344CB8AC3E}">
        <p14:creationId xmlns:p14="http://schemas.microsoft.com/office/powerpoint/2010/main" val="25508988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31</a:t>
            </a:fld>
            <a:endParaRPr lang="en-US"/>
          </a:p>
        </p:txBody>
      </p:sp>
    </p:spTree>
    <p:extLst>
      <p:ext uri="{BB962C8B-B14F-4D97-AF65-F5344CB8AC3E}">
        <p14:creationId xmlns:p14="http://schemas.microsoft.com/office/powerpoint/2010/main" val="33797202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32</a:t>
            </a:fld>
            <a:endParaRPr lang="en-US"/>
          </a:p>
        </p:txBody>
      </p:sp>
    </p:spTree>
    <p:extLst>
      <p:ext uri="{BB962C8B-B14F-4D97-AF65-F5344CB8AC3E}">
        <p14:creationId xmlns:p14="http://schemas.microsoft.com/office/powerpoint/2010/main" val="16179876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33</a:t>
            </a:fld>
            <a:endParaRPr lang="en-US"/>
          </a:p>
        </p:txBody>
      </p:sp>
    </p:spTree>
    <p:extLst>
      <p:ext uri="{BB962C8B-B14F-4D97-AF65-F5344CB8AC3E}">
        <p14:creationId xmlns:p14="http://schemas.microsoft.com/office/powerpoint/2010/main" val="2125100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4</a:t>
            </a:fld>
            <a:endParaRPr lang="en-US"/>
          </a:p>
        </p:txBody>
      </p:sp>
    </p:spTree>
    <p:extLst>
      <p:ext uri="{BB962C8B-B14F-4D97-AF65-F5344CB8AC3E}">
        <p14:creationId xmlns:p14="http://schemas.microsoft.com/office/powerpoint/2010/main" val="2523989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5</a:t>
            </a:fld>
            <a:endParaRPr lang="en-US"/>
          </a:p>
        </p:txBody>
      </p:sp>
    </p:spTree>
    <p:extLst>
      <p:ext uri="{BB962C8B-B14F-4D97-AF65-F5344CB8AC3E}">
        <p14:creationId xmlns:p14="http://schemas.microsoft.com/office/powerpoint/2010/main" val="95410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6</a:t>
            </a:fld>
            <a:endParaRPr lang="en-US"/>
          </a:p>
        </p:txBody>
      </p:sp>
    </p:spTree>
    <p:extLst>
      <p:ext uri="{BB962C8B-B14F-4D97-AF65-F5344CB8AC3E}">
        <p14:creationId xmlns:p14="http://schemas.microsoft.com/office/powerpoint/2010/main" val="17736061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7</a:t>
            </a:fld>
            <a:endParaRPr lang="en-US"/>
          </a:p>
        </p:txBody>
      </p:sp>
    </p:spTree>
    <p:extLst>
      <p:ext uri="{BB962C8B-B14F-4D97-AF65-F5344CB8AC3E}">
        <p14:creationId xmlns:p14="http://schemas.microsoft.com/office/powerpoint/2010/main" val="3549952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8</a:t>
            </a:fld>
            <a:endParaRPr lang="en-US"/>
          </a:p>
        </p:txBody>
      </p:sp>
    </p:spTree>
    <p:extLst>
      <p:ext uri="{BB962C8B-B14F-4D97-AF65-F5344CB8AC3E}">
        <p14:creationId xmlns:p14="http://schemas.microsoft.com/office/powerpoint/2010/main" val="301950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9</a:t>
            </a:fld>
            <a:endParaRPr lang="en-US"/>
          </a:p>
        </p:txBody>
      </p:sp>
    </p:spTree>
    <p:extLst>
      <p:ext uri="{BB962C8B-B14F-4D97-AF65-F5344CB8AC3E}">
        <p14:creationId xmlns:p14="http://schemas.microsoft.com/office/powerpoint/2010/main" val="19490362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TA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pic>
        <p:nvPicPr>
          <p:cNvPr id="5" name="Picture 4" descr="Text&#10;&#10;Description automatically generated">
            <a:extLst>
              <a:ext uri="{FF2B5EF4-FFF2-40B4-BE49-F238E27FC236}">
                <a16:creationId xmlns:a16="http://schemas.microsoft.com/office/drawing/2014/main" id="{031E7C7E-200A-F626-0A3D-92CC978B8DA3}"/>
              </a:ext>
            </a:extLst>
          </p:cNvPr>
          <p:cNvPicPr>
            <a:picLocks noChangeAspect="1"/>
          </p:cNvPicPr>
          <p:nvPr userDrawn="1"/>
        </p:nvPicPr>
        <p:blipFill>
          <a:blip r:embed="rId3"/>
          <a:stretch>
            <a:fillRect/>
          </a:stretch>
        </p:blipFill>
        <p:spPr>
          <a:xfrm>
            <a:off x="1978871" y="3562708"/>
            <a:ext cx="5226218" cy="1455771"/>
          </a:xfrm>
          <a:prstGeom prst="rect">
            <a:avLst/>
          </a:prstGeom>
        </p:spPr>
      </p:pic>
    </p:spTree>
    <p:extLst>
      <p:ext uri="{BB962C8B-B14F-4D97-AF65-F5344CB8AC3E}">
        <p14:creationId xmlns:p14="http://schemas.microsoft.com/office/powerpoint/2010/main" val="1940957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ide Chart">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normAutofit/>
          </a:bodyPr>
          <a:lstStyle>
            <a:lvl1pPr>
              <a:defRPr sz="3200">
                <a:solidFill>
                  <a:srgbClr val="FF0000"/>
                </a:solidFill>
              </a:defRPr>
            </a:lvl1pPr>
          </a:lstStyle>
          <a:p>
            <a:r>
              <a:rPr lang="en-US"/>
              <a:t>Click to edit Master title style</a:t>
            </a:r>
            <a:endParaRPr lang="en-US" dirty="0"/>
          </a:p>
        </p:txBody>
      </p:sp>
      <p:sp>
        <p:nvSpPr>
          <p:cNvPr id="4" name="Wide Chart">
            <a:extLst>
              <a:ext uri="{FF2B5EF4-FFF2-40B4-BE49-F238E27FC236}">
                <a16:creationId xmlns:a16="http://schemas.microsoft.com/office/drawing/2014/main" id="{21B7D27F-640B-514B-9B11-9D1645F3F49A}"/>
              </a:ext>
            </a:extLst>
          </p:cNvPr>
          <p:cNvSpPr>
            <a:spLocks noGrp="1" noChangeAspect="1"/>
          </p:cNvSpPr>
          <p:nvPr>
            <p:ph type="chart" sz="quarter" idx="11"/>
          </p:nvPr>
        </p:nvSpPr>
        <p:spPr>
          <a:xfrm>
            <a:off x="228600" y="285750"/>
            <a:ext cx="8686800" cy="4572000"/>
          </a:xfrm>
        </p:spPr>
        <p:txBody>
          <a:bodyPr/>
          <a:lstStyle/>
          <a:p>
            <a:r>
              <a:rPr lang="en-US"/>
              <a:t>Click icon to add chart</a:t>
            </a:r>
          </a:p>
        </p:txBody>
      </p:sp>
    </p:spTree>
    <p:extLst>
      <p:ext uri="{BB962C8B-B14F-4D97-AF65-F5344CB8AC3E}">
        <p14:creationId xmlns:p14="http://schemas.microsoft.com/office/powerpoint/2010/main" val="9332534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Bleed Photo">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normAutofit/>
          </a:bodyPr>
          <a:lstStyle>
            <a:lvl1pPr>
              <a:defRPr sz="3200">
                <a:solidFill>
                  <a:srgbClr val="FF0000"/>
                </a:solidFill>
              </a:defRPr>
            </a:lvl1pPr>
          </a:lstStyle>
          <a:p>
            <a:r>
              <a:rPr lang="en-US"/>
              <a:t>Click to edit Master title style</a:t>
            </a:r>
            <a:endParaRPr lang="en-US" dirty="0"/>
          </a:p>
        </p:txBody>
      </p:sp>
      <p:sp>
        <p:nvSpPr>
          <p:cNvPr id="7" name="Full Bleed Photo">
            <a:extLst>
              <a:ext uri="{FF2B5EF4-FFF2-40B4-BE49-F238E27FC236}">
                <a16:creationId xmlns:a16="http://schemas.microsoft.com/office/drawing/2014/main" id="{3D0D2707-18C2-FA48-9C1E-B114D1A3869D}"/>
              </a:ext>
            </a:extLst>
          </p:cNvPr>
          <p:cNvSpPr>
            <a:spLocks noGrp="1" noChangeAspect="1"/>
          </p:cNvSpPr>
          <p:nvPr>
            <p:ph type="pic" sz="quarter" idx="10"/>
          </p:nvPr>
        </p:nvSpPr>
        <p:spPr>
          <a:xfrm>
            <a:off x="-45720" y="-34290"/>
            <a:ext cx="9235440" cy="5212080"/>
          </a:xfrm>
        </p:spPr>
        <p:txBody>
          <a:bodyPr/>
          <a:lstStyle/>
          <a:p>
            <a:r>
              <a:rPr lang="en-US"/>
              <a:t>Click icon to add picture</a:t>
            </a:r>
          </a:p>
        </p:txBody>
      </p:sp>
    </p:spTree>
    <p:extLst>
      <p:ext uri="{BB962C8B-B14F-4D97-AF65-F5344CB8AC3E}">
        <p14:creationId xmlns:p14="http://schemas.microsoft.com/office/powerpoint/2010/main" val="3780953523"/>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Bleed Video">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normAutofit/>
          </a:bodyPr>
          <a:lstStyle>
            <a:lvl1pPr>
              <a:defRPr sz="3200">
                <a:solidFill>
                  <a:srgbClr val="FF0000"/>
                </a:solidFill>
              </a:defRPr>
            </a:lvl1pPr>
          </a:lstStyle>
          <a:p>
            <a:r>
              <a:rPr lang="en-US"/>
              <a:t>Click to edit Master title style</a:t>
            </a:r>
            <a:endParaRPr lang="en-US" dirty="0"/>
          </a:p>
        </p:txBody>
      </p:sp>
      <p:sp>
        <p:nvSpPr>
          <p:cNvPr id="5" name="Full Bleed Video">
            <a:extLst>
              <a:ext uri="{FF2B5EF4-FFF2-40B4-BE49-F238E27FC236}">
                <a16:creationId xmlns:a16="http://schemas.microsoft.com/office/drawing/2014/main" id="{E64AE5ED-FB71-2940-A0AA-8B776317FAB2}"/>
              </a:ext>
            </a:extLst>
          </p:cNvPr>
          <p:cNvSpPr>
            <a:spLocks noGrp="1"/>
          </p:cNvSpPr>
          <p:nvPr>
            <p:ph type="media" sz="quarter" idx="10"/>
          </p:nvPr>
        </p:nvSpPr>
        <p:spPr>
          <a:xfrm>
            <a:off x="-45720" y="-34290"/>
            <a:ext cx="9235440" cy="5212080"/>
          </a:xfrm>
        </p:spPr>
        <p:txBody>
          <a:bodyPr/>
          <a:lstStyle/>
          <a:p>
            <a:r>
              <a:rPr lang="en-US"/>
              <a:t>Click icon to add media</a:t>
            </a:r>
          </a:p>
        </p:txBody>
      </p:sp>
    </p:spTree>
    <p:extLst>
      <p:ext uri="{BB962C8B-B14F-4D97-AF65-F5344CB8AC3E}">
        <p14:creationId xmlns:p14="http://schemas.microsoft.com/office/powerpoint/2010/main" val="3238597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lt Signature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spTree>
    <p:extLst>
      <p:ext uri="{BB962C8B-B14F-4D97-AF65-F5344CB8AC3E}">
        <p14:creationId xmlns:p14="http://schemas.microsoft.com/office/powerpoint/2010/main" val="1750241914"/>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Alt Signature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sp>
        <p:nvSpPr>
          <p:cNvPr id="5" name="Picture Placeholder 4">
            <a:extLst>
              <a:ext uri="{FF2B5EF4-FFF2-40B4-BE49-F238E27FC236}">
                <a16:creationId xmlns:a16="http://schemas.microsoft.com/office/drawing/2014/main" id="{8516F1EA-8163-2F90-809C-BB51A31AB500}"/>
              </a:ext>
            </a:extLst>
          </p:cNvPr>
          <p:cNvSpPr>
            <a:spLocks noGrp="1"/>
          </p:cNvSpPr>
          <p:nvPr>
            <p:ph type="pic" sz="quarter" idx="13"/>
          </p:nvPr>
        </p:nvSpPr>
        <p:spPr>
          <a:xfrm>
            <a:off x="2742520" y="3884341"/>
            <a:ext cx="4581525" cy="1058862"/>
          </a:xfrm>
        </p:spPr>
        <p:txBody>
          <a:bodyPr/>
          <a:lstStyle/>
          <a:p>
            <a:endParaRPr lang="en-US"/>
          </a:p>
        </p:txBody>
      </p:sp>
    </p:spTree>
    <p:extLst>
      <p:ext uri="{BB962C8B-B14F-4D97-AF65-F5344CB8AC3E}">
        <p14:creationId xmlns:p14="http://schemas.microsoft.com/office/powerpoint/2010/main" val="3993759362"/>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Alt Signature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sp>
        <p:nvSpPr>
          <p:cNvPr id="5" name="Picture Placeholder 4">
            <a:extLst>
              <a:ext uri="{FF2B5EF4-FFF2-40B4-BE49-F238E27FC236}">
                <a16:creationId xmlns:a16="http://schemas.microsoft.com/office/drawing/2014/main" id="{8516F1EA-8163-2F90-809C-BB51A31AB500}"/>
              </a:ext>
            </a:extLst>
          </p:cNvPr>
          <p:cNvSpPr>
            <a:spLocks noGrp="1"/>
          </p:cNvSpPr>
          <p:nvPr>
            <p:ph type="pic" sz="quarter" idx="13"/>
          </p:nvPr>
        </p:nvSpPr>
        <p:spPr>
          <a:xfrm>
            <a:off x="2742520" y="3884341"/>
            <a:ext cx="4581525" cy="1058862"/>
          </a:xfrm>
        </p:spPr>
        <p:txBody>
          <a:bodyPr/>
          <a:lstStyle/>
          <a:p>
            <a:endParaRPr lang="en-US"/>
          </a:p>
        </p:txBody>
      </p:sp>
      <p:sp>
        <p:nvSpPr>
          <p:cNvPr id="6" name="Text Placeholder 5">
            <a:extLst>
              <a:ext uri="{FF2B5EF4-FFF2-40B4-BE49-F238E27FC236}">
                <a16:creationId xmlns:a16="http://schemas.microsoft.com/office/drawing/2014/main" id="{F3255C03-226B-5FC2-208E-578716830E57}"/>
              </a:ext>
            </a:extLst>
          </p:cNvPr>
          <p:cNvSpPr>
            <a:spLocks noGrp="1"/>
          </p:cNvSpPr>
          <p:nvPr>
            <p:ph type="body" sz="quarter" idx="14"/>
          </p:nvPr>
        </p:nvSpPr>
        <p:spPr>
          <a:xfrm>
            <a:off x="5181600" y="2741663"/>
            <a:ext cx="3659188" cy="8984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6237884"/>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p:cNvSpPr>
            <a:spLocks noGrp="1"/>
          </p:cNvSpPr>
          <p:nvPr>
            <p:ph type="title"/>
          </p:nvPr>
        </p:nvSpPr>
        <p:spPr>
          <a:xfrm>
            <a:off x="457200" y="1785462"/>
            <a:ext cx="8229600" cy="857253"/>
          </a:xfrm>
        </p:spPr>
        <p:txBody>
          <a:bodyPr>
            <a:normAutofit/>
          </a:bodyPr>
          <a:lstStyle>
            <a:lvl1pPr>
              <a:defRPr sz="4400" b="1" i="0">
                <a:solidFill>
                  <a:schemeClr val="bg1"/>
                </a:solidFill>
              </a:defRPr>
            </a:lvl1pPr>
          </a:lstStyle>
          <a:p>
            <a:r>
              <a:rPr lang="en-US" dirty="0"/>
              <a:t>Click to edit Master title style</a:t>
            </a:r>
          </a:p>
        </p:txBody>
      </p:sp>
      <p:sp>
        <p:nvSpPr>
          <p:cNvPr id="4" name="H2 Subtitle">
            <a:extLst>
              <a:ext uri="{FF2B5EF4-FFF2-40B4-BE49-F238E27FC236}">
                <a16:creationId xmlns:a16="http://schemas.microsoft.com/office/drawing/2014/main" id="{DB257BD6-4D9A-CD45-BCE2-728C5AB620C6}"/>
              </a:ext>
            </a:extLst>
          </p:cNvPr>
          <p:cNvSpPr>
            <a:spLocks noGrp="1"/>
          </p:cNvSpPr>
          <p:nvPr>
            <p:ph sz="quarter" idx="10" hasCustomPrompt="1"/>
          </p:nvPr>
        </p:nvSpPr>
        <p:spPr>
          <a:xfrm>
            <a:off x="457200" y="2529642"/>
            <a:ext cx="8229600" cy="679450"/>
          </a:xfrm>
        </p:spPr>
        <p:txBody>
          <a:bodyPr>
            <a:normAutofit/>
          </a:bodyPr>
          <a:lstStyle>
            <a:lvl1pPr marL="0" indent="0" algn="ctr">
              <a:buNone/>
              <a:defRPr sz="24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spTree>
    <p:extLst>
      <p:ext uri="{BB962C8B-B14F-4D97-AF65-F5344CB8AC3E}">
        <p14:creationId xmlns:p14="http://schemas.microsoft.com/office/powerpoint/2010/main" val="2452877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88B4A6B9-381D-5D40-84AC-41D60C0A034D}"/>
              </a:ext>
            </a:extLst>
          </p:cNvPr>
          <p:cNvSpPr>
            <a:spLocks noGrp="1"/>
          </p:cNvSpPr>
          <p:nvPr>
            <p:ph type="title"/>
          </p:nvPr>
        </p:nvSpPr>
        <p:spPr>
          <a:xfrm>
            <a:off x="457200" y="238999"/>
            <a:ext cx="8229600" cy="857250"/>
          </a:xfrm>
        </p:spPr>
        <p:txBody>
          <a:bodyPr>
            <a:normAutofit/>
          </a:bodyPr>
          <a:lstStyle>
            <a:lvl1pPr>
              <a:defRPr sz="3200"/>
            </a:lvl1pPr>
          </a:lstStyle>
          <a:p>
            <a:r>
              <a:rPr lang="en-US"/>
              <a:t>Click to edit Master title style</a:t>
            </a:r>
            <a:endParaRPr lang="en-US" dirty="0"/>
          </a:p>
        </p:txBody>
      </p:sp>
      <p:sp>
        <p:nvSpPr>
          <p:cNvPr id="5" name="H2 Subtitle">
            <a:extLst>
              <a:ext uri="{FF2B5EF4-FFF2-40B4-BE49-F238E27FC236}">
                <a16:creationId xmlns:a16="http://schemas.microsoft.com/office/drawing/2014/main" id="{5B196C90-74A6-5E42-A204-A1E0DBCB6799}"/>
              </a:ext>
            </a:extLst>
          </p:cNvPr>
          <p:cNvSpPr>
            <a:spLocks noGrp="1"/>
          </p:cNvSpPr>
          <p:nvPr>
            <p:ph sz="quarter" idx="10" hasCustomPrompt="1"/>
          </p:nvPr>
        </p:nvSpPr>
        <p:spPr>
          <a:xfrm>
            <a:off x="457200" y="837565"/>
            <a:ext cx="8229600" cy="338456"/>
          </a:xfrm>
        </p:spPr>
        <p:txBody>
          <a:bodyPr>
            <a:noAutofit/>
          </a:bodyPr>
          <a:lstStyle>
            <a:lvl1pPr marL="0" indent="0" algn="ctr">
              <a:buNone/>
              <a:defRPr sz="2000">
                <a:solidFill>
                  <a:srgbClr val="00599B"/>
                </a:solidFill>
              </a:defRPr>
            </a:lvl1pPr>
            <a:lvl2pPr marL="457200" indent="0">
              <a:buNone/>
              <a:defRPr sz="2400">
                <a:solidFill>
                  <a:srgbClr val="00599B"/>
                </a:solidFill>
              </a:defRPr>
            </a:lvl2pPr>
            <a:lvl3pPr marL="914400" indent="0">
              <a:buNone/>
              <a:defRPr sz="2400">
                <a:solidFill>
                  <a:srgbClr val="00599B"/>
                </a:solidFill>
              </a:defRPr>
            </a:lvl3pPr>
            <a:lvl4pPr marL="1371600" indent="0">
              <a:buNone/>
              <a:defRPr sz="2400">
                <a:solidFill>
                  <a:srgbClr val="00599B"/>
                </a:solidFill>
              </a:defRPr>
            </a:lvl4pPr>
            <a:lvl5pPr marL="1828800" indent="0">
              <a:buNone/>
              <a:defRPr sz="2400">
                <a:solidFill>
                  <a:srgbClr val="00599B"/>
                </a:solidFill>
              </a:defRPr>
            </a:lvl5pPr>
          </a:lstStyle>
          <a:p>
            <a:pPr lvl="0"/>
            <a:r>
              <a:rPr lang="en-US" dirty="0"/>
              <a:t>Subtitle</a:t>
            </a:r>
          </a:p>
        </p:txBody>
      </p:sp>
      <p:sp>
        <p:nvSpPr>
          <p:cNvPr id="6" name="Body Content">
            <a:extLst>
              <a:ext uri="{FF2B5EF4-FFF2-40B4-BE49-F238E27FC236}">
                <a16:creationId xmlns:a16="http://schemas.microsoft.com/office/drawing/2014/main" id="{4F275BD8-ECF8-F54B-B4E2-A66F7AB27D86}"/>
              </a:ext>
            </a:extLst>
          </p:cNvPr>
          <p:cNvSpPr>
            <a:spLocks noGrp="1"/>
          </p:cNvSpPr>
          <p:nvPr>
            <p:ph sz="half" idx="1"/>
          </p:nvPr>
        </p:nvSpPr>
        <p:spPr>
          <a:xfrm>
            <a:off x="457200" y="1310641"/>
            <a:ext cx="8229600" cy="3098800"/>
          </a:xfrm>
        </p:spPr>
        <p:txBody>
          <a:bodyPr>
            <a:normAutofit/>
          </a:bodyPr>
          <a:lstStyle>
            <a:lvl1pPr marL="342900" indent="-342900">
              <a:buFont typeface="Wingdings" pitchFamily="2" charset="2"/>
              <a:buChar char="§"/>
              <a:defRPr sz="1600"/>
            </a:lvl1pPr>
            <a:lvl2pPr marL="742950" indent="-285750">
              <a:buFont typeface="Wingdings" pitchFamily="2" charset="2"/>
              <a:buChar char="§"/>
              <a:defRPr sz="1600"/>
            </a:lvl2pPr>
            <a:lvl3pPr marL="1143000" indent="-228600">
              <a:buFont typeface="Wingdings" pitchFamily="2" charset="2"/>
              <a:buChar char="§"/>
              <a:defRPr sz="1600"/>
            </a:lvl3pPr>
            <a:lvl4pPr marL="1600200" indent="-228600">
              <a:buFont typeface="Wingdings" pitchFamily="2" charset="2"/>
              <a:buChar char="§"/>
              <a:defRPr sz="1600"/>
            </a:lvl4pPr>
            <a:lvl5pPr marL="2057400" indent="-228600">
              <a:buFont typeface="Wingdings" pitchFamily="2" charset="2"/>
              <a:buChar cha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266960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H1 Title">
            <a:extLst>
              <a:ext uri="{FF2B5EF4-FFF2-40B4-BE49-F238E27FC236}">
                <a16:creationId xmlns:a16="http://schemas.microsoft.com/office/drawing/2014/main" id="{32D9C8E5-1CF3-6F45-9C03-04506B4E541A}"/>
              </a:ext>
            </a:extLst>
          </p:cNvPr>
          <p:cNvSpPr>
            <a:spLocks noGrp="1"/>
          </p:cNvSpPr>
          <p:nvPr>
            <p:ph type="title"/>
          </p:nvPr>
        </p:nvSpPr>
        <p:spPr>
          <a:xfrm>
            <a:off x="457200" y="124699"/>
            <a:ext cx="8229600" cy="857250"/>
          </a:xfrm>
        </p:spPr>
        <p:txBody>
          <a:bodyPr>
            <a:normAutofit/>
          </a:bodyPr>
          <a:lstStyle>
            <a:lvl1pPr>
              <a:defRPr sz="32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8" name="H2 Subtitle">
            <a:extLst>
              <a:ext uri="{FF2B5EF4-FFF2-40B4-BE49-F238E27FC236}">
                <a16:creationId xmlns:a16="http://schemas.microsoft.com/office/drawing/2014/main" id="{7E449A25-5BA8-A049-892B-A920427B81BD}"/>
              </a:ext>
            </a:extLst>
          </p:cNvPr>
          <p:cNvSpPr>
            <a:spLocks noGrp="1"/>
          </p:cNvSpPr>
          <p:nvPr>
            <p:ph sz="quarter" idx="10" hasCustomPrompt="1"/>
          </p:nvPr>
        </p:nvSpPr>
        <p:spPr>
          <a:xfrm>
            <a:off x="457200" y="799465"/>
            <a:ext cx="8229600" cy="338456"/>
          </a:xfrm>
        </p:spPr>
        <p:txBody>
          <a:bodyPr>
            <a:noAutofit/>
          </a:bodyPr>
          <a:lstStyle>
            <a:lvl1pPr marL="0" indent="0" algn="ctr">
              <a:buNone/>
              <a:defRPr sz="2000">
                <a:solidFill>
                  <a:srgbClr val="00599B"/>
                </a:solidFill>
              </a:defRPr>
            </a:lvl1pPr>
            <a:lvl2pPr marL="457200" indent="0">
              <a:buNone/>
              <a:defRPr sz="2400">
                <a:solidFill>
                  <a:srgbClr val="00599B"/>
                </a:solidFill>
              </a:defRPr>
            </a:lvl2pPr>
            <a:lvl3pPr marL="914400" indent="0">
              <a:buNone/>
              <a:defRPr sz="2400">
                <a:solidFill>
                  <a:srgbClr val="00599B"/>
                </a:solidFill>
              </a:defRPr>
            </a:lvl3pPr>
            <a:lvl4pPr marL="1371600" indent="0">
              <a:buNone/>
              <a:defRPr sz="2400">
                <a:solidFill>
                  <a:srgbClr val="00599B"/>
                </a:solidFill>
              </a:defRPr>
            </a:lvl4pPr>
            <a:lvl5pPr marL="1828800" indent="0">
              <a:buNone/>
              <a:defRPr sz="2400">
                <a:solidFill>
                  <a:srgbClr val="00599B"/>
                </a:solidFill>
              </a:defRPr>
            </a:lvl5pPr>
          </a:lstStyle>
          <a:p>
            <a:pPr lvl="0"/>
            <a:r>
              <a:rPr lang="en-US" dirty="0"/>
              <a:t>Subtitle</a:t>
            </a:r>
          </a:p>
        </p:txBody>
      </p:sp>
      <p:sp>
        <p:nvSpPr>
          <p:cNvPr id="3" name="Body Content 1"/>
          <p:cNvSpPr>
            <a:spLocks noGrp="1"/>
          </p:cNvSpPr>
          <p:nvPr>
            <p:ph sz="half" idx="1"/>
          </p:nvPr>
        </p:nvSpPr>
        <p:spPr>
          <a:xfrm>
            <a:off x="457200" y="1310641"/>
            <a:ext cx="4038600" cy="3098800"/>
          </a:xfrm>
        </p:spPr>
        <p:txBody>
          <a:bodyPr>
            <a:normAutofit/>
          </a:bodyPr>
          <a:lstStyle>
            <a:lvl1pPr>
              <a:defRPr sz="16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Body Content 2"/>
          <p:cNvSpPr>
            <a:spLocks noGrp="1"/>
          </p:cNvSpPr>
          <p:nvPr>
            <p:ph sz="half" idx="2"/>
          </p:nvPr>
        </p:nvSpPr>
        <p:spPr>
          <a:xfrm>
            <a:off x="4648200" y="1310641"/>
            <a:ext cx="4038600" cy="3098800"/>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14677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H1 Title">
            <a:extLst>
              <a:ext uri="{FF2B5EF4-FFF2-40B4-BE49-F238E27FC236}">
                <a16:creationId xmlns:a16="http://schemas.microsoft.com/office/drawing/2014/main" id="{32D9C8E5-1CF3-6F45-9C03-04506B4E541A}"/>
              </a:ext>
            </a:extLst>
          </p:cNvPr>
          <p:cNvSpPr>
            <a:spLocks noGrp="1"/>
          </p:cNvSpPr>
          <p:nvPr>
            <p:ph type="title"/>
          </p:nvPr>
        </p:nvSpPr>
        <p:spPr>
          <a:xfrm>
            <a:off x="457200" y="124699"/>
            <a:ext cx="8229600" cy="857250"/>
          </a:xfrm>
        </p:spPr>
        <p:txBody>
          <a:bodyPr>
            <a:normAutofit/>
          </a:bodyPr>
          <a:lstStyle>
            <a:lvl1pPr>
              <a:defRPr sz="3200">
                <a:latin typeface="Arial" panose="020B0604020202020204" pitchFamily="34" charset="0"/>
                <a:cs typeface="Arial" panose="020B0604020202020204" pitchFamily="34" charset="0"/>
              </a:defRPr>
            </a:lvl1pPr>
          </a:lstStyle>
          <a:p>
            <a:r>
              <a:rPr lang="en-US" dirty="0"/>
              <a:t>Click to edit Master title style</a:t>
            </a:r>
          </a:p>
        </p:txBody>
      </p:sp>
      <p:sp>
        <p:nvSpPr>
          <p:cNvPr id="4" name="Body Content 2"/>
          <p:cNvSpPr>
            <a:spLocks noGrp="1"/>
          </p:cNvSpPr>
          <p:nvPr>
            <p:ph sz="half" idx="2"/>
          </p:nvPr>
        </p:nvSpPr>
        <p:spPr>
          <a:xfrm>
            <a:off x="47501" y="1111158"/>
            <a:ext cx="2721430" cy="1668483"/>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 name="Body Content 2">
            <a:extLst>
              <a:ext uri="{FF2B5EF4-FFF2-40B4-BE49-F238E27FC236}">
                <a16:creationId xmlns:a16="http://schemas.microsoft.com/office/drawing/2014/main" id="{AF760239-E1E4-98A8-BC2A-AD64F71B7E0D}"/>
              </a:ext>
            </a:extLst>
          </p:cNvPr>
          <p:cNvSpPr>
            <a:spLocks noGrp="1"/>
          </p:cNvSpPr>
          <p:nvPr>
            <p:ph sz="half" idx="10"/>
          </p:nvPr>
        </p:nvSpPr>
        <p:spPr>
          <a:xfrm>
            <a:off x="47499" y="2856015"/>
            <a:ext cx="2721431" cy="1668483"/>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Body Content 2">
            <a:extLst>
              <a:ext uri="{FF2B5EF4-FFF2-40B4-BE49-F238E27FC236}">
                <a16:creationId xmlns:a16="http://schemas.microsoft.com/office/drawing/2014/main" id="{52458702-0A0A-743A-4663-E0EA4FBC4EB5}"/>
              </a:ext>
            </a:extLst>
          </p:cNvPr>
          <p:cNvSpPr>
            <a:spLocks noGrp="1"/>
          </p:cNvSpPr>
          <p:nvPr>
            <p:ph sz="half" idx="11"/>
          </p:nvPr>
        </p:nvSpPr>
        <p:spPr>
          <a:xfrm>
            <a:off x="2919350" y="1111158"/>
            <a:ext cx="2644240" cy="1744857"/>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Body Content 2">
            <a:extLst>
              <a:ext uri="{FF2B5EF4-FFF2-40B4-BE49-F238E27FC236}">
                <a16:creationId xmlns:a16="http://schemas.microsoft.com/office/drawing/2014/main" id="{E7DCE5C4-5A12-8BD9-2E79-6B094F4C1FDC}"/>
              </a:ext>
            </a:extLst>
          </p:cNvPr>
          <p:cNvSpPr>
            <a:spLocks noGrp="1"/>
          </p:cNvSpPr>
          <p:nvPr>
            <p:ph sz="half" idx="12"/>
          </p:nvPr>
        </p:nvSpPr>
        <p:spPr>
          <a:xfrm>
            <a:off x="2909453" y="2985224"/>
            <a:ext cx="2721431" cy="1971304"/>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Body Content 2">
            <a:extLst>
              <a:ext uri="{FF2B5EF4-FFF2-40B4-BE49-F238E27FC236}">
                <a16:creationId xmlns:a16="http://schemas.microsoft.com/office/drawing/2014/main" id="{3180402C-B205-3B02-80EC-1389CEFE02F8}"/>
              </a:ext>
            </a:extLst>
          </p:cNvPr>
          <p:cNvSpPr>
            <a:spLocks noGrp="1"/>
          </p:cNvSpPr>
          <p:nvPr>
            <p:ph sz="half" idx="13"/>
          </p:nvPr>
        </p:nvSpPr>
        <p:spPr>
          <a:xfrm>
            <a:off x="6008916" y="1117911"/>
            <a:ext cx="2933203" cy="1661730"/>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Body Content 2">
            <a:extLst>
              <a:ext uri="{FF2B5EF4-FFF2-40B4-BE49-F238E27FC236}">
                <a16:creationId xmlns:a16="http://schemas.microsoft.com/office/drawing/2014/main" id="{1D0698A4-F993-1339-EDDC-E122275B26EE}"/>
              </a:ext>
            </a:extLst>
          </p:cNvPr>
          <p:cNvSpPr>
            <a:spLocks noGrp="1"/>
          </p:cNvSpPr>
          <p:nvPr>
            <p:ph sz="half" idx="14"/>
          </p:nvPr>
        </p:nvSpPr>
        <p:spPr>
          <a:xfrm>
            <a:off x="5975267" y="2985224"/>
            <a:ext cx="2952999" cy="1959926"/>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380621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ide Table">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lstStyle>
            <a:lvl1pPr>
              <a:defRPr>
                <a:solidFill>
                  <a:srgbClr val="FF0000"/>
                </a:solidFill>
              </a:defRPr>
            </a:lvl1pPr>
          </a:lstStyle>
          <a:p>
            <a:r>
              <a:rPr lang="en-US"/>
              <a:t>Click to edit Master title style</a:t>
            </a:r>
            <a:endParaRPr lang="en-US" dirty="0"/>
          </a:p>
        </p:txBody>
      </p:sp>
      <p:sp>
        <p:nvSpPr>
          <p:cNvPr id="5" name="Wide Table">
            <a:extLst>
              <a:ext uri="{FF2B5EF4-FFF2-40B4-BE49-F238E27FC236}">
                <a16:creationId xmlns:a16="http://schemas.microsoft.com/office/drawing/2014/main" id="{A31F2DD0-A818-C246-A801-671F4BC29942}"/>
              </a:ext>
            </a:extLst>
          </p:cNvPr>
          <p:cNvSpPr>
            <a:spLocks noGrp="1"/>
          </p:cNvSpPr>
          <p:nvPr>
            <p:ph type="tbl" sz="quarter" idx="10"/>
          </p:nvPr>
        </p:nvSpPr>
        <p:spPr>
          <a:xfrm>
            <a:off x="228600" y="285750"/>
            <a:ext cx="8686800" cy="4572000"/>
          </a:xfrm>
        </p:spPr>
        <p:txBody>
          <a:bodyPr/>
          <a:lstStyle/>
          <a:p>
            <a:r>
              <a:rPr lang="en-US"/>
              <a:t>Click icon to add table</a:t>
            </a:r>
          </a:p>
        </p:txBody>
      </p:sp>
    </p:spTree>
    <p:extLst>
      <p:ext uri="{BB962C8B-B14F-4D97-AF65-F5344CB8AC3E}">
        <p14:creationId xmlns:p14="http://schemas.microsoft.com/office/powerpoint/2010/main" val="31814646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H1 Title"/>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Body Content"/>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84154639"/>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65" r:id="rId3"/>
    <p:sldLayoutId id="2147483666" r:id="rId4"/>
    <p:sldLayoutId id="2147483654" r:id="rId5"/>
    <p:sldLayoutId id="2147483650" r:id="rId6"/>
    <p:sldLayoutId id="2147483652" r:id="rId7"/>
    <p:sldLayoutId id="2147483664" r:id="rId8"/>
    <p:sldLayoutId id="2147483659" r:id="rId9"/>
    <p:sldLayoutId id="2147483662" r:id="rId10"/>
    <p:sldLayoutId id="2147483660" r:id="rId11"/>
    <p:sldLayoutId id="2147483661" r:id="rId12"/>
  </p:sldLayoutIdLst>
  <p:txStyles>
    <p:titleStyle>
      <a:lvl1pPr algn="ctr" defTabSz="457200" rtl="0" eaLnBrk="1" latinLnBrk="0" hangingPunct="1">
        <a:spcBef>
          <a:spcPct val="0"/>
        </a:spcBef>
        <a:buNone/>
        <a:defRPr sz="3500" b="1" i="0"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Helvetica" pitchFamily="2"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Helvetica" pitchFamily="2"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web.microsoftstream.com/"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https://color.adobe.com/create/color-accessibility" TargetMode="External"/><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hyperlink" Target="https://ode.instructure.com/courses/226" TargetMode="External"/><Relationship Id="rId2" Type="http://schemas.openxmlformats.org/officeDocument/2006/relationships/notesSlide" Target="../notesSlides/notesSlide22.xml"/><Relationship Id="rId1" Type="http://schemas.openxmlformats.org/officeDocument/2006/relationships/slideLayout" Target="../slideLayouts/slideLayout6.xml"/><Relationship Id="rId5" Type="http://schemas.openxmlformats.org/officeDocument/2006/relationships/hyperlink" Target="https://webaim.org/techniques/word/" TargetMode="External"/><Relationship Id="rId4" Type="http://schemas.openxmlformats.org/officeDocument/2006/relationships/hyperlink" Target="https://webaim.org/techniques/powerpoint/"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accessible-pdf.info/" TargetMode="External"/><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hyperlink" Target="https://webaim.org/techniques/acrobat/"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www.avantixlearning.ca/microsoft-powerpoint/training-how-to-turn-off-automatic-text-resizing-in-powerpoint/"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www.inmotionhosting.com/blog/what-is-whitespace-and-why-is-it-important/"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neilpatel.com/blog/12-infographic-tips/"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color.adobe.com/create/color-accessibility" TargetMode="External"/><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hyperlink" Target="https://webaim.org/resources/contrastchecker/"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EA4C79DE-2197-7445-BC35-BBAE6CE722B6}"/>
              </a:ext>
            </a:extLst>
          </p:cNvPr>
          <p:cNvSpPr>
            <a:spLocks noGrp="1"/>
          </p:cNvSpPr>
          <p:nvPr>
            <p:ph type="title"/>
          </p:nvPr>
        </p:nvSpPr>
        <p:spPr/>
        <p:txBody>
          <a:bodyPr/>
          <a:lstStyle/>
          <a:p>
            <a:r>
              <a:rPr lang="en-US" dirty="0"/>
              <a:t>UTA Logo on blue background</a:t>
            </a:r>
          </a:p>
        </p:txBody>
      </p:sp>
      <p:sp>
        <p:nvSpPr>
          <p:cNvPr id="2" name="TextBox 1">
            <a:extLst>
              <a:ext uri="{FF2B5EF4-FFF2-40B4-BE49-F238E27FC236}">
                <a16:creationId xmlns:a16="http://schemas.microsoft.com/office/drawing/2014/main" id="{3F9BB119-4A1E-A62E-91F8-36A7233D1A41}"/>
              </a:ext>
            </a:extLst>
          </p:cNvPr>
          <p:cNvSpPr txBox="1"/>
          <p:nvPr/>
        </p:nvSpPr>
        <p:spPr>
          <a:xfrm>
            <a:off x="6657358" y="4650941"/>
            <a:ext cx="2276133" cy="276999"/>
          </a:xfrm>
          <a:prstGeom prst="rect">
            <a:avLst/>
          </a:prstGeom>
          <a:noFill/>
        </p:spPr>
        <p:txBody>
          <a:bodyPr wrap="square" rtlCol="0">
            <a:spAutoFit/>
          </a:bodyPr>
          <a:lstStyle/>
          <a:p>
            <a:pPr algn="r"/>
            <a:r>
              <a:rPr lang="en-US" sz="1200" dirty="0"/>
              <a:t>Updated 11/08/22</a:t>
            </a:r>
          </a:p>
        </p:txBody>
      </p:sp>
    </p:spTree>
    <p:extLst>
      <p:ext uri="{BB962C8B-B14F-4D97-AF65-F5344CB8AC3E}">
        <p14:creationId xmlns:p14="http://schemas.microsoft.com/office/powerpoint/2010/main" val="2895797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Accessible Slide Deck</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t>Use the layouts exactly as they are provided.  </a:t>
            </a:r>
          </a:p>
          <a:p>
            <a:r>
              <a:rPr lang="en-US" dirty="0">
                <a:latin typeface="Arial"/>
                <a:cs typeface="Arial"/>
              </a:rPr>
              <a:t>Do not add any additional text boxes, shapes, or images. Additions will not be accessible.</a:t>
            </a:r>
          </a:p>
          <a:p>
            <a:pPr marL="0" indent="0">
              <a:buNone/>
            </a:pPr>
            <a:endParaRPr lang="en-US" dirty="0"/>
          </a:p>
          <a:p>
            <a:pPr marL="0" indent="0">
              <a:buNone/>
            </a:pPr>
            <a:r>
              <a:rPr lang="en-US" b="1" dirty="0"/>
              <a:t>Use the Outline View to confirm content is accessible.  </a:t>
            </a:r>
          </a:p>
          <a:p>
            <a:r>
              <a:rPr lang="en-US" dirty="0"/>
              <a:t>Go to the View tab &gt; Outline View.</a:t>
            </a:r>
          </a:p>
          <a:p>
            <a:r>
              <a:rPr lang="en-US" dirty="0">
                <a:latin typeface="Arial"/>
                <a:cs typeface="Arial"/>
              </a:rPr>
              <a:t>If the content is not shown in the outline, it will not be read aloud to screen reader users. Arrange &gt; Selection Pane.</a:t>
            </a:r>
          </a:p>
        </p:txBody>
      </p:sp>
    </p:spTree>
    <p:extLst>
      <p:ext uri="{BB962C8B-B14F-4D97-AF65-F5344CB8AC3E}">
        <p14:creationId xmlns:p14="http://schemas.microsoft.com/office/powerpoint/2010/main" val="2475911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Accessible Slide Deck</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latin typeface="Arial"/>
                <a:cs typeface="Arial"/>
              </a:rPr>
              <a:t>Enter a </a:t>
            </a:r>
            <a:r>
              <a:rPr lang="en-US" b="1" i="1" dirty="0">
                <a:latin typeface="Arial"/>
                <a:cs typeface="Arial"/>
              </a:rPr>
              <a:t>unique</a:t>
            </a:r>
            <a:r>
              <a:rPr lang="en-US" b="1" dirty="0">
                <a:latin typeface="Arial"/>
                <a:cs typeface="Arial"/>
              </a:rPr>
              <a:t> title for every slide so it is captured in the outline.  </a:t>
            </a:r>
            <a:endParaRPr lang="en-US" sz="2400" b="1" dirty="0"/>
          </a:p>
          <a:p>
            <a:r>
              <a:rPr lang="en-US" dirty="0"/>
              <a:t>Titles are shown in </a:t>
            </a:r>
            <a:r>
              <a:rPr lang="en-US" b="1" dirty="0">
                <a:solidFill>
                  <a:srgbClr val="FF0000"/>
                </a:solidFill>
              </a:rPr>
              <a:t>red text</a:t>
            </a:r>
            <a:r>
              <a:rPr lang="en-US" dirty="0"/>
              <a:t> outside the live area and are not visible on screen.</a:t>
            </a:r>
          </a:p>
          <a:p>
            <a:endParaRPr lang="en-US" dirty="0"/>
          </a:p>
          <a:p>
            <a:pPr marL="0" indent="0">
              <a:buNone/>
            </a:pPr>
            <a:r>
              <a:rPr lang="en-US" b="1" dirty="0"/>
              <a:t>Check for errors.  </a:t>
            </a:r>
          </a:p>
          <a:p>
            <a:r>
              <a:rPr lang="en-US" dirty="0">
                <a:latin typeface="Arial"/>
                <a:cs typeface="Arial"/>
              </a:rPr>
              <a:t>Go to the Review tab &gt; Check Accessibility. Fix any errors identified in the report.</a:t>
            </a:r>
          </a:p>
          <a:p>
            <a:r>
              <a:rPr lang="en-US" dirty="0"/>
              <a:t>Check the reading order under Home &gt; Arrange &gt; Selection Pane.</a:t>
            </a:r>
          </a:p>
        </p:txBody>
      </p:sp>
    </p:spTree>
    <p:extLst>
      <p:ext uri="{BB962C8B-B14F-4D97-AF65-F5344CB8AC3E}">
        <p14:creationId xmlns:p14="http://schemas.microsoft.com/office/powerpoint/2010/main" val="3672184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Alt-Tagging Visuals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t>If you have chosen Option 1, you </a:t>
            </a:r>
            <a:r>
              <a:rPr lang="en-US" b="1" i="1" dirty="0"/>
              <a:t>must </a:t>
            </a:r>
            <a:r>
              <a:rPr lang="en-US" b="1" dirty="0"/>
              <a:t>enter an alt-tag for all visuals.  </a:t>
            </a:r>
          </a:p>
          <a:p>
            <a:r>
              <a:rPr lang="en-US" dirty="0"/>
              <a:t>Alt-text is applied to all visual elements and gets read aloud to those using screen readers.</a:t>
            </a:r>
          </a:p>
          <a:p>
            <a:r>
              <a:rPr lang="en-US" dirty="0">
                <a:latin typeface="Arial"/>
                <a:cs typeface="Arial"/>
              </a:rPr>
              <a:t>The alt-text must describe all the information conveyed by tables, charts, data visualizations, graphics, and photos.</a:t>
            </a:r>
          </a:p>
          <a:p>
            <a:r>
              <a:rPr lang="en-US" dirty="0">
                <a:latin typeface="Arial"/>
                <a:cs typeface="Arial"/>
              </a:rPr>
              <a:t>To enter alt-text, right-click on the visual and choose “Edit Alt Text.” Type the alt-text and save.</a:t>
            </a:r>
          </a:p>
          <a:p>
            <a:r>
              <a:rPr lang="en-US" dirty="0">
                <a:latin typeface="Arial"/>
                <a:cs typeface="Arial"/>
              </a:rPr>
              <a:t>If an item is purely decorative, such as a line or a border, choose the option “Mark as Decorative.”</a:t>
            </a:r>
          </a:p>
        </p:txBody>
      </p:sp>
    </p:spTree>
    <p:extLst>
      <p:ext uri="{BB962C8B-B14F-4D97-AF65-F5344CB8AC3E}">
        <p14:creationId xmlns:p14="http://schemas.microsoft.com/office/powerpoint/2010/main" val="3369089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Captioning Videos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pPr marL="0" indent="0">
              <a:buNone/>
            </a:pPr>
            <a:r>
              <a:rPr lang="en-US" b="1" dirty="0"/>
              <a:t>Videos must be alt-tagged and include a caption file. </a:t>
            </a:r>
          </a:p>
          <a:p>
            <a:r>
              <a:rPr lang="en-US" dirty="0"/>
              <a:t>Upload your video to </a:t>
            </a:r>
            <a:r>
              <a:rPr lang="en-US" dirty="0">
                <a:hlinkClick r:id="rId3"/>
              </a:rPr>
              <a:t>Microsoft Stream</a:t>
            </a:r>
            <a:r>
              <a:rPr lang="en-US" dirty="0"/>
              <a:t> and it will auto-caption the file.</a:t>
            </a:r>
          </a:p>
          <a:p>
            <a:r>
              <a:rPr lang="en-US" dirty="0"/>
              <a:t>You may need to adjust the caption file for accuracy.</a:t>
            </a:r>
          </a:p>
          <a:p>
            <a:pPr lvl="1"/>
            <a:endParaRPr lang="en-US" dirty="0"/>
          </a:p>
        </p:txBody>
      </p:sp>
    </p:spTree>
    <p:extLst>
      <p:ext uri="{BB962C8B-B14F-4D97-AF65-F5344CB8AC3E}">
        <p14:creationId xmlns:p14="http://schemas.microsoft.com/office/powerpoint/2010/main" val="137577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Choosing Colors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pPr marL="0" indent="0">
              <a:buNone/>
            </a:pPr>
            <a:r>
              <a:rPr lang="en-US" b="1" dirty="0"/>
              <a:t>If you have chosen Option 1, you </a:t>
            </a:r>
            <a:r>
              <a:rPr lang="en-US" b="1" i="1" dirty="0"/>
              <a:t>must </a:t>
            </a:r>
            <a:r>
              <a:rPr lang="en-US" b="1" dirty="0"/>
              <a:t>use accessible colors.  </a:t>
            </a:r>
          </a:p>
          <a:p>
            <a:r>
              <a:rPr lang="en-US" dirty="0"/>
              <a:t>The colors in this slide deck are preset for accessibility.</a:t>
            </a:r>
          </a:p>
          <a:p>
            <a:r>
              <a:rPr lang="en-US" dirty="0"/>
              <a:t>If you wish to change them or add additional colors, they must meet a minimum of 4.5 contrast ratio.</a:t>
            </a:r>
          </a:p>
          <a:p>
            <a:r>
              <a:rPr lang="en-US" dirty="0"/>
              <a:t>In data visualizations, colors cannot be used as a single identifier. </a:t>
            </a:r>
          </a:p>
          <a:p>
            <a:pPr lvl="1"/>
            <a:r>
              <a:rPr lang="en-US" dirty="0"/>
              <a:t>For example, you cannot shade a wedge of a pie chart in red only.  </a:t>
            </a:r>
          </a:p>
          <a:p>
            <a:pPr lvl="1"/>
            <a:r>
              <a:rPr lang="en-US" dirty="0"/>
              <a:t>It must also include a pattern or a symbol in addition to the red shading.</a:t>
            </a:r>
          </a:p>
        </p:txBody>
      </p:sp>
    </p:spTree>
    <p:extLst>
      <p:ext uri="{BB962C8B-B14F-4D97-AF65-F5344CB8AC3E}">
        <p14:creationId xmlns:p14="http://schemas.microsoft.com/office/powerpoint/2010/main" val="1514418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Choosing Colors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t>If you have chosen Option 1, you </a:t>
            </a:r>
            <a:r>
              <a:rPr lang="en-US" b="1" i="1" dirty="0"/>
              <a:t>must </a:t>
            </a:r>
            <a:r>
              <a:rPr lang="en-US" b="1" dirty="0"/>
              <a:t>use accessible colors.  </a:t>
            </a:r>
          </a:p>
          <a:p>
            <a:r>
              <a:rPr lang="en-US" dirty="0">
                <a:latin typeface="Arial"/>
                <a:cs typeface="Arial"/>
              </a:rPr>
              <a:t>Include a key, legend, or other identifier to explain the color coding or symbols used in data visualizations.</a:t>
            </a:r>
          </a:p>
          <a:p>
            <a:r>
              <a:rPr lang="en-US" dirty="0">
                <a:latin typeface="Arial"/>
                <a:cs typeface="Arial"/>
              </a:rPr>
              <a:t>More info: </a:t>
            </a:r>
            <a:r>
              <a:rPr lang="en-US" dirty="0">
                <a:latin typeface="Arial"/>
                <a:cs typeface="Arial"/>
                <a:hlinkClick r:id="rId3"/>
              </a:rPr>
              <a:t>Accessible Color Palette Generator from Adobe</a:t>
            </a:r>
            <a:r>
              <a:rPr lang="en-US" u="sng" dirty="0">
                <a:latin typeface="Arial"/>
                <a:cs typeface="Arial"/>
              </a:rPr>
              <a:t>.</a:t>
            </a:r>
            <a:r>
              <a:rPr lang="en-US" dirty="0">
                <a:latin typeface="Arial"/>
                <a:cs typeface="Arial"/>
              </a:rPr>
              <a:t>  </a:t>
            </a:r>
            <a:endParaRPr lang="en-US" u="sng">
              <a:latin typeface="Arial"/>
              <a:cs typeface="Arial"/>
            </a:endParaRPr>
          </a:p>
        </p:txBody>
      </p:sp>
    </p:spTree>
    <p:extLst>
      <p:ext uri="{BB962C8B-B14F-4D97-AF65-F5344CB8AC3E}">
        <p14:creationId xmlns:p14="http://schemas.microsoft.com/office/powerpoint/2010/main" val="2046746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Copying Content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t>If you have chosen Option 1, you </a:t>
            </a:r>
            <a:r>
              <a:rPr lang="en-US" b="1" i="1" dirty="0"/>
              <a:t>cannot</a:t>
            </a:r>
            <a:r>
              <a:rPr lang="en-US" b="1" dirty="0"/>
              <a:t> copy and paste slides from another deck.  </a:t>
            </a:r>
          </a:p>
          <a:p>
            <a:r>
              <a:rPr lang="en-US" dirty="0">
                <a:latin typeface="Arial"/>
                <a:cs typeface="Arial"/>
              </a:rPr>
              <a:t>The content may not carry over properly and parts may be missing from the outline.</a:t>
            </a:r>
          </a:p>
          <a:p>
            <a:r>
              <a:rPr lang="en-US" dirty="0">
                <a:latin typeface="Arial"/>
                <a:cs typeface="Arial"/>
              </a:rPr>
              <a:t>This method risks making the content inaccessible and requires extra work to fix.</a:t>
            </a:r>
          </a:p>
        </p:txBody>
      </p:sp>
    </p:spTree>
    <p:extLst>
      <p:ext uri="{BB962C8B-B14F-4D97-AF65-F5344CB8AC3E}">
        <p14:creationId xmlns:p14="http://schemas.microsoft.com/office/powerpoint/2010/main" val="12030071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Copying Content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t>A best practice is to rebuild slides using the layouts in this deck.</a:t>
            </a:r>
          </a:p>
          <a:p>
            <a:r>
              <a:rPr lang="en-US" dirty="0">
                <a:latin typeface="Arial"/>
                <a:cs typeface="Arial"/>
              </a:rPr>
              <a:t>Refer to the “Get Started” slide for instructions on using the layout templates.</a:t>
            </a:r>
          </a:p>
          <a:p>
            <a:r>
              <a:rPr lang="en-US" dirty="0">
                <a:latin typeface="Arial"/>
                <a:cs typeface="Arial"/>
              </a:rPr>
              <a:t>Copy text and paste it into a placeholder on the layout template you selected.</a:t>
            </a:r>
          </a:p>
          <a:p>
            <a:r>
              <a:rPr lang="en-US" dirty="0"/>
              <a:t>Copy images and other visual elements and paste them into your slides.</a:t>
            </a:r>
          </a:p>
          <a:p>
            <a:pPr lvl="1"/>
            <a:endParaRPr lang="en-US" dirty="0"/>
          </a:p>
        </p:txBody>
      </p:sp>
    </p:spTree>
    <p:extLst>
      <p:ext uri="{BB962C8B-B14F-4D97-AF65-F5344CB8AC3E}">
        <p14:creationId xmlns:p14="http://schemas.microsoft.com/office/powerpoint/2010/main" val="1577686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2:  Provide a Document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latin typeface="Arial"/>
                <a:cs typeface="Arial"/>
              </a:rPr>
              <a:t>Use the slide deck however you like. Then, create an accessible Word document.</a:t>
            </a:r>
          </a:p>
          <a:p>
            <a:r>
              <a:rPr lang="en-US" dirty="0">
                <a:latin typeface="Arial"/>
                <a:cs typeface="Arial"/>
              </a:rPr>
              <a:t>Use headings from the Styles Pane.  </a:t>
            </a:r>
            <a:endParaRPr lang="en-US" dirty="0"/>
          </a:p>
          <a:p>
            <a:r>
              <a:rPr lang="en-US" dirty="0"/>
              <a:t>Provide all text and describe all visuals in the slide deck.</a:t>
            </a:r>
          </a:p>
          <a:p>
            <a:r>
              <a:rPr lang="en-US" dirty="0">
                <a:latin typeface="Arial"/>
                <a:cs typeface="Arial"/>
              </a:rPr>
              <a:t>Run the accessibility checker in Word. Go to Review &gt; Check Accessibility.</a:t>
            </a:r>
          </a:p>
        </p:txBody>
      </p:sp>
    </p:spTree>
    <p:extLst>
      <p:ext uri="{BB962C8B-B14F-4D97-AF65-F5344CB8AC3E}">
        <p14:creationId xmlns:p14="http://schemas.microsoft.com/office/powerpoint/2010/main" val="25853749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2:  Provide a Document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latin typeface="Arial"/>
                <a:cs typeface="Arial"/>
              </a:rPr>
              <a:t>Save the Word document as PDF “Best for Electronic Distribution </a:t>
            </a:r>
            <a:br>
              <a:rPr lang="en-US" b="1" dirty="0"/>
            </a:br>
            <a:r>
              <a:rPr lang="en-US" b="1" dirty="0">
                <a:latin typeface="Arial"/>
                <a:cs typeface="Arial"/>
              </a:rPr>
              <a:t>and Accessibility.”</a:t>
            </a:r>
          </a:p>
          <a:p>
            <a:r>
              <a:rPr lang="en-US" dirty="0">
                <a:latin typeface="Arial"/>
                <a:cs typeface="Arial"/>
              </a:rPr>
              <a:t>Perform an accessibility check in Acrobat. Go to Tools &gt; Accessibility &gt; Full Check.  </a:t>
            </a:r>
            <a:endParaRPr lang="en-US" dirty="0"/>
          </a:p>
          <a:p>
            <a:r>
              <a:rPr lang="en-US" dirty="0"/>
              <a:t>Return to the Word document to address any errors and re-export to accessible PDF.</a:t>
            </a:r>
          </a:p>
          <a:p>
            <a:pPr marL="0" indent="0">
              <a:buNone/>
            </a:pPr>
            <a:endParaRPr lang="en-US" dirty="0"/>
          </a:p>
          <a:p>
            <a:pPr marL="0" indent="0">
              <a:buNone/>
            </a:pPr>
            <a:r>
              <a:rPr lang="en-US" b="1" dirty="0"/>
              <a:t>Provide the PDF as an accessible companion to your slide deck.</a:t>
            </a:r>
          </a:p>
        </p:txBody>
      </p:sp>
    </p:spTree>
    <p:extLst>
      <p:ext uri="{BB962C8B-B14F-4D97-AF65-F5344CB8AC3E}">
        <p14:creationId xmlns:p14="http://schemas.microsoft.com/office/powerpoint/2010/main" val="843689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333063-774E-D64F-A41A-85AA488BD579}"/>
              </a:ext>
            </a:extLst>
          </p:cNvPr>
          <p:cNvSpPr>
            <a:spLocks noGrp="1"/>
          </p:cNvSpPr>
          <p:nvPr>
            <p:ph type="title"/>
          </p:nvPr>
        </p:nvSpPr>
        <p:spPr/>
        <p:txBody>
          <a:bodyPr>
            <a:noAutofit/>
          </a:bodyPr>
          <a:lstStyle/>
          <a:p>
            <a:r>
              <a:rPr lang="en-US" dirty="0"/>
              <a:t>Get Started</a:t>
            </a:r>
          </a:p>
        </p:txBody>
      </p:sp>
      <p:sp>
        <p:nvSpPr>
          <p:cNvPr id="2" name="Content Placeholder 1">
            <a:extLst>
              <a:ext uri="{FF2B5EF4-FFF2-40B4-BE49-F238E27FC236}">
                <a16:creationId xmlns:a16="http://schemas.microsoft.com/office/drawing/2014/main" id="{9846EDE5-6FC5-824E-9F44-F022997BFE4C}"/>
              </a:ext>
            </a:extLst>
          </p:cNvPr>
          <p:cNvSpPr>
            <a:spLocks noGrp="1"/>
          </p:cNvSpPr>
          <p:nvPr>
            <p:ph sz="quarter" idx="10"/>
          </p:nvPr>
        </p:nvSpPr>
        <p:spPr>
          <a:xfrm>
            <a:off x="457200" y="2529641"/>
            <a:ext cx="8229600" cy="933225"/>
          </a:xfrm>
        </p:spPr>
        <p:txBody>
          <a:bodyPr>
            <a:normAutofit/>
          </a:bodyPr>
          <a:lstStyle/>
          <a:p>
            <a:r>
              <a:rPr lang="en-US" sz="2400" dirty="0"/>
              <a:t>How to Use the </a:t>
            </a:r>
            <a:br>
              <a:rPr lang="en-US" sz="2400" dirty="0"/>
            </a:br>
            <a:r>
              <a:rPr lang="en-US" sz="2400" dirty="0"/>
              <a:t>UTA PowerPoint Template</a:t>
            </a:r>
          </a:p>
        </p:txBody>
      </p:sp>
    </p:spTree>
    <p:extLst>
      <p:ext uri="{BB962C8B-B14F-4D97-AF65-F5344CB8AC3E}">
        <p14:creationId xmlns:p14="http://schemas.microsoft.com/office/powerpoint/2010/main" val="35063171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2:  Copying Content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latin typeface="Arial"/>
                <a:cs typeface="Arial"/>
              </a:rPr>
              <a:t>If you have chosen Option 2, you </a:t>
            </a:r>
            <a:r>
              <a:rPr lang="en-US" b="1" i="1" dirty="0">
                <a:latin typeface="Arial"/>
                <a:cs typeface="Arial"/>
              </a:rPr>
              <a:t>can</a:t>
            </a:r>
            <a:r>
              <a:rPr lang="en-US" b="1" dirty="0">
                <a:latin typeface="Arial"/>
                <a:cs typeface="Arial"/>
              </a:rPr>
              <a:t> copy and paste slides from another slide deck.</a:t>
            </a:r>
          </a:p>
          <a:p>
            <a:pPr lvl="0"/>
            <a:r>
              <a:rPr lang="en-US" dirty="0">
                <a:latin typeface="Arial"/>
                <a:cs typeface="Arial"/>
              </a:rPr>
              <a:t>Copy the desired slides and paste the slides into this deck.</a:t>
            </a:r>
          </a:p>
          <a:p>
            <a:pPr lvl="0"/>
            <a:r>
              <a:rPr lang="en-US" dirty="0">
                <a:latin typeface="Arial"/>
                <a:cs typeface="Arial"/>
              </a:rPr>
              <a:t>Choose “Use Destination Theme.”</a:t>
            </a:r>
          </a:p>
          <a:p>
            <a:r>
              <a:rPr lang="en-US" i="1" dirty="0">
                <a:latin typeface="Arial"/>
                <a:cs typeface="Arial"/>
              </a:rPr>
              <a:t>Never</a:t>
            </a:r>
            <a:r>
              <a:rPr lang="en-US" dirty="0">
                <a:latin typeface="Arial"/>
                <a:cs typeface="Arial"/>
              </a:rPr>
              <a:t> choose the option to “Paste as a Picture.”  (The text will not be editable.)</a:t>
            </a:r>
          </a:p>
        </p:txBody>
      </p:sp>
    </p:spTree>
    <p:extLst>
      <p:ext uri="{BB962C8B-B14F-4D97-AF65-F5344CB8AC3E}">
        <p14:creationId xmlns:p14="http://schemas.microsoft.com/office/powerpoint/2010/main" val="5217746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2:  Copying Content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pPr marL="0" lvl="0" indent="0">
              <a:buNone/>
            </a:pPr>
            <a:r>
              <a:rPr lang="en-US" b="1" dirty="0"/>
              <a:t>Rebuild the slides if the formatting still does not match.</a:t>
            </a:r>
          </a:p>
          <a:p>
            <a:r>
              <a:rPr lang="en-US" dirty="0"/>
              <a:t>Copy text and paste it into a placeholder on the layout template you selected.</a:t>
            </a:r>
          </a:p>
          <a:p>
            <a:r>
              <a:rPr lang="en-US" dirty="0"/>
              <a:t>Copy images and other visual elements and paste them into your slides.</a:t>
            </a:r>
          </a:p>
        </p:txBody>
      </p:sp>
    </p:spTree>
    <p:extLst>
      <p:ext uri="{BB962C8B-B14F-4D97-AF65-F5344CB8AC3E}">
        <p14:creationId xmlns:p14="http://schemas.microsoft.com/office/powerpoint/2010/main" val="34617880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More Information on Accessibility</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pPr marL="0" indent="0">
              <a:buNone/>
            </a:pPr>
            <a:r>
              <a:rPr lang="en-US" b="1" dirty="0"/>
              <a:t>Accessible PowerPoint Slide Decks</a:t>
            </a:r>
          </a:p>
          <a:p>
            <a:r>
              <a:rPr lang="en-US" dirty="0"/>
              <a:t>Oregon Dept. of Education:  </a:t>
            </a:r>
            <a:r>
              <a:rPr lang="en-US" u="sng" dirty="0">
                <a:hlinkClick r:id="rId3"/>
              </a:rPr>
              <a:t>https://ode.instructure.com/courses/226</a:t>
            </a:r>
            <a:endParaRPr lang="en-US" u="sng" dirty="0"/>
          </a:p>
          <a:p>
            <a:r>
              <a:rPr lang="en-US" dirty="0" err="1"/>
              <a:t>WebAIM</a:t>
            </a:r>
            <a:r>
              <a:rPr lang="en-US" dirty="0"/>
              <a:t> - PowerPoint Accessibility:  </a:t>
            </a:r>
            <a:r>
              <a:rPr lang="en-US" u="sng" dirty="0">
                <a:hlinkClick r:id="rId4"/>
              </a:rPr>
              <a:t>https://webaim.org/techniques/powerpoint/</a:t>
            </a:r>
            <a:endParaRPr lang="en-US" u="sng" dirty="0"/>
          </a:p>
          <a:p>
            <a:pPr marL="457200" lvl="1" indent="0">
              <a:buNone/>
            </a:pPr>
            <a:endParaRPr lang="en-US" dirty="0"/>
          </a:p>
          <a:p>
            <a:pPr marL="0" indent="0">
              <a:buNone/>
            </a:pPr>
            <a:r>
              <a:rPr lang="en-US" b="1" dirty="0"/>
              <a:t>Accessible Word Documents</a:t>
            </a:r>
          </a:p>
          <a:p>
            <a:r>
              <a:rPr lang="en-US" dirty="0"/>
              <a:t>Oregon Dept. of Education:  </a:t>
            </a:r>
            <a:r>
              <a:rPr lang="en-US" u="sng" dirty="0">
                <a:hlinkClick r:id="rId3"/>
              </a:rPr>
              <a:t>https://ode.instructure.com/courses/226</a:t>
            </a:r>
            <a:endParaRPr lang="en-US" u="sng" dirty="0"/>
          </a:p>
          <a:p>
            <a:r>
              <a:rPr lang="en-US" dirty="0" err="1"/>
              <a:t>WebAIM</a:t>
            </a:r>
            <a:r>
              <a:rPr lang="en-US" dirty="0"/>
              <a:t> - Word Accessibility:  </a:t>
            </a:r>
            <a:r>
              <a:rPr lang="en-US" dirty="0">
                <a:hlinkClick r:id="rId5"/>
              </a:rPr>
              <a:t>https://webaim.org/techniques/word/</a:t>
            </a:r>
            <a:endParaRPr lang="en-US" dirty="0"/>
          </a:p>
        </p:txBody>
      </p:sp>
    </p:spTree>
    <p:extLst>
      <p:ext uri="{BB962C8B-B14F-4D97-AF65-F5344CB8AC3E}">
        <p14:creationId xmlns:p14="http://schemas.microsoft.com/office/powerpoint/2010/main" val="38288884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nchor="ctr">
            <a:normAutofit/>
          </a:bodyPr>
          <a:lstStyle/>
          <a:p>
            <a:r>
              <a:rPr lang="en-US" dirty="0"/>
              <a:t>More Information on Accessibility</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a:xfrm>
            <a:off x="457200" y="1310641"/>
            <a:ext cx="4038600" cy="3098800"/>
          </a:xfrm>
        </p:spPr>
        <p:txBody>
          <a:bodyPr>
            <a:normAutofit/>
          </a:bodyPr>
          <a:lstStyle/>
          <a:p>
            <a:pPr marL="0" indent="0">
              <a:buNone/>
            </a:pPr>
            <a:r>
              <a:rPr lang="en-US" b="1" dirty="0"/>
              <a:t>Accessible PDFs</a:t>
            </a:r>
          </a:p>
          <a:p>
            <a:r>
              <a:rPr lang="en-US" dirty="0"/>
              <a:t>Accessible PDF:  </a:t>
            </a:r>
            <a:r>
              <a:rPr lang="en-US" dirty="0">
                <a:hlinkClick r:id="rId3"/>
              </a:rPr>
              <a:t>https://accessible-pdf.info/</a:t>
            </a:r>
            <a:endParaRPr lang="en-US" u="sng" dirty="0"/>
          </a:p>
          <a:p>
            <a:r>
              <a:rPr lang="en-US" dirty="0" err="1"/>
              <a:t>WebAIM</a:t>
            </a:r>
            <a:r>
              <a:rPr lang="en-US" dirty="0"/>
              <a:t> - PDF Accessibility:  </a:t>
            </a:r>
            <a:r>
              <a:rPr lang="en-US" dirty="0">
                <a:hlinkClick r:id="rId4"/>
              </a:rPr>
              <a:t>https://webaim.org/techniques/acrobat/</a:t>
            </a:r>
            <a:endParaRPr lang="en-US" dirty="0"/>
          </a:p>
          <a:p>
            <a:pPr lvl="1"/>
            <a:endParaRPr lang="en-US" dirty="0"/>
          </a:p>
        </p:txBody>
      </p:sp>
      <p:sp>
        <p:nvSpPr>
          <p:cNvPr id="15" name="Content Placeholder 1">
            <a:extLst>
              <a:ext uri="{FF2B5EF4-FFF2-40B4-BE49-F238E27FC236}">
                <a16:creationId xmlns:a16="http://schemas.microsoft.com/office/drawing/2014/main" id="{86811944-68C6-42E7-92CD-4431A1CF00AD}"/>
              </a:ext>
            </a:extLst>
          </p:cNvPr>
          <p:cNvSpPr>
            <a:spLocks noGrp="1"/>
          </p:cNvSpPr>
          <p:nvPr>
            <p:ph sz="half" idx="2"/>
          </p:nvPr>
        </p:nvSpPr>
        <p:spPr>
          <a:xfrm>
            <a:off x="4648200" y="1310641"/>
            <a:ext cx="4038600" cy="3098800"/>
          </a:xfrm>
        </p:spPr>
        <p:txBody>
          <a:bodyPr/>
          <a:lstStyle/>
          <a:p>
            <a:endParaRPr lang="en-US"/>
          </a:p>
        </p:txBody>
      </p:sp>
    </p:spTree>
    <p:extLst>
      <p:ext uri="{BB962C8B-B14F-4D97-AF65-F5344CB8AC3E}">
        <p14:creationId xmlns:p14="http://schemas.microsoft.com/office/powerpoint/2010/main" val="38470762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3B848F2-6BE7-3141-86BE-B5237EC8AC77}"/>
              </a:ext>
            </a:extLst>
          </p:cNvPr>
          <p:cNvSpPr>
            <a:spLocks noGrp="1"/>
          </p:cNvSpPr>
          <p:nvPr>
            <p:ph type="title"/>
          </p:nvPr>
        </p:nvSpPr>
        <p:spPr/>
        <p:txBody>
          <a:bodyPr/>
          <a:lstStyle/>
          <a:p>
            <a:r>
              <a:rPr lang="en-US" dirty="0"/>
              <a:t>Example Title Goes Here</a:t>
            </a:r>
          </a:p>
        </p:txBody>
      </p:sp>
      <p:sp>
        <p:nvSpPr>
          <p:cNvPr id="4" name="Content Placeholder 3">
            <a:extLst>
              <a:ext uri="{FF2B5EF4-FFF2-40B4-BE49-F238E27FC236}">
                <a16:creationId xmlns:a16="http://schemas.microsoft.com/office/drawing/2014/main" id="{A92BFB8A-B48E-3048-95CB-0E471938D6C7}"/>
              </a:ext>
            </a:extLst>
          </p:cNvPr>
          <p:cNvSpPr>
            <a:spLocks noGrp="1"/>
          </p:cNvSpPr>
          <p:nvPr>
            <p:ph sz="quarter" idx="10"/>
          </p:nvPr>
        </p:nvSpPr>
        <p:spPr/>
        <p:txBody>
          <a:bodyPr/>
          <a:lstStyle/>
          <a:p>
            <a:r>
              <a:rPr lang="en-US" dirty="0"/>
              <a:t>View Layouts Under “New Slide”</a:t>
            </a:r>
          </a:p>
        </p:txBody>
      </p:sp>
      <p:sp>
        <p:nvSpPr>
          <p:cNvPr id="3" name="Content Placeholder 2">
            <a:extLst>
              <a:ext uri="{FF2B5EF4-FFF2-40B4-BE49-F238E27FC236}">
                <a16:creationId xmlns:a16="http://schemas.microsoft.com/office/drawing/2014/main" id="{B2EB5C99-0433-CA4C-BCDF-6FE96532A669}"/>
              </a:ext>
            </a:extLst>
          </p:cNvPr>
          <p:cNvSpPr>
            <a:spLocks noGrp="1"/>
          </p:cNvSpPr>
          <p:nvPr>
            <p:ph sz="quarter" idx="11"/>
          </p:nvPr>
        </p:nvSpPr>
        <p:spPr/>
        <p:txBody>
          <a:bodyPr>
            <a:normAutofit fontScale="85000" lnSpcReduction="20000"/>
          </a:bodyPr>
          <a:lstStyle/>
          <a:p>
            <a:r>
              <a:rPr lang="en-US" dirty="0"/>
              <a:t>Demonstration Only</a:t>
            </a:r>
          </a:p>
        </p:txBody>
      </p:sp>
      <p:sp>
        <p:nvSpPr>
          <p:cNvPr id="2" name="Content Placeholder 1">
            <a:extLst>
              <a:ext uri="{FF2B5EF4-FFF2-40B4-BE49-F238E27FC236}">
                <a16:creationId xmlns:a16="http://schemas.microsoft.com/office/drawing/2014/main" id="{3F89E92A-5BA8-3F42-81FD-952F958B68EC}"/>
              </a:ext>
            </a:extLst>
          </p:cNvPr>
          <p:cNvSpPr>
            <a:spLocks noGrp="1"/>
          </p:cNvSpPr>
          <p:nvPr>
            <p:ph sz="quarter" idx="12"/>
          </p:nvPr>
        </p:nvSpPr>
        <p:spPr/>
        <p:txBody>
          <a:bodyPr>
            <a:normAutofit lnSpcReduction="10000"/>
          </a:bodyPr>
          <a:lstStyle/>
          <a:p>
            <a:r>
              <a:rPr lang="en-US" dirty="0"/>
              <a:t>See Slide Masters</a:t>
            </a:r>
          </a:p>
        </p:txBody>
      </p:sp>
    </p:spTree>
    <p:extLst>
      <p:ext uri="{BB962C8B-B14F-4D97-AF65-F5344CB8AC3E}">
        <p14:creationId xmlns:p14="http://schemas.microsoft.com/office/powerpoint/2010/main" val="2157239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D8001-E99E-561F-8042-87A1D612E198}"/>
              </a:ext>
            </a:extLst>
          </p:cNvPr>
          <p:cNvSpPr>
            <a:spLocks noGrp="1"/>
          </p:cNvSpPr>
          <p:nvPr>
            <p:ph type="title"/>
          </p:nvPr>
        </p:nvSpPr>
        <p:spPr/>
        <p:txBody>
          <a:bodyPr/>
          <a:lstStyle/>
          <a:p>
            <a:r>
              <a:rPr lang="en-US" dirty="0"/>
              <a:t>Example Title Goes Here</a:t>
            </a:r>
          </a:p>
        </p:txBody>
      </p:sp>
      <p:sp>
        <p:nvSpPr>
          <p:cNvPr id="3" name="Content Placeholder 2">
            <a:extLst>
              <a:ext uri="{FF2B5EF4-FFF2-40B4-BE49-F238E27FC236}">
                <a16:creationId xmlns:a16="http://schemas.microsoft.com/office/drawing/2014/main" id="{BE26C8B3-7CAE-C8D9-DA95-994877AF0ADF}"/>
              </a:ext>
            </a:extLst>
          </p:cNvPr>
          <p:cNvSpPr>
            <a:spLocks noGrp="1"/>
          </p:cNvSpPr>
          <p:nvPr>
            <p:ph sz="quarter" idx="10"/>
          </p:nvPr>
        </p:nvSpPr>
        <p:spPr/>
        <p:txBody>
          <a:bodyPr/>
          <a:lstStyle/>
          <a:p>
            <a:r>
              <a:rPr lang="en-US" dirty="0"/>
              <a:t>Example Subtitle goes here</a:t>
            </a:r>
          </a:p>
        </p:txBody>
      </p:sp>
      <p:sp>
        <p:nvSpPr>
          <p:cNvPr id="4" name="Content Placeholder 3">
            <a:extLst>
              <a:ext uri="{FF2B5EF4-FFF2-40B4-BE49-F238E27FC236}">
                <a16:creationId xmlns:a16="http://schemas.microsoft.com/office/drawing/2014/main" id="{94CAAECE-E2EB-0FB7-4966-CC2EC4D2F01F}"/>
              </a:ext>
            </a:extLst>
          </p:cNvPr>
          <p:cNvSpPr>
            <a:spLocks noGrp="1"/>
          </p:cNvSpPr>
          <p:nvPr>
            <p:ph sz="quarter" idx="11"/>
          </p:nvPr>
        </p:nvSpPr>
        <p:spPr/>
        <p:txBody>
          <a:bodyPr>
            <a:normAutofit fontScale="85000" lnSpcReduction="20000"/>
          </a:bodyPr>
          <a:lstStyle/>
          <a:p>
            <a:r>
              <a:rPr lang="en-US" dirty="0"/>
              <a:t>Enter Name here</a:t>
            </a:r>
          </a:p>
        </p:txBody>
      </p:sp>
      <p:sp>
        <p:nvSpPr>
          <p:cNvPr id="5" name="Content Placeholder 4">
            <a:extLst>
              <a:ext uri="{FF2B5EF4-FFF2-40B4-BE49-F238E27FC236}">
                <a16:creationId xmlns:a16="http://schemas.microsoft.com/office/drawing/2014/main" id="{B2218E24-9431-7087-BE8D-E9E42C037D97}"/>
              </a:ext>
            </a:extLst>
          </p:cNvPr>
          <p:cNvSpPr>
            <a:spLocks noGrp="1"/>
          </p:cNvSpPr>
          <p:nvPr>
            <p:ph sz="quarter" idx="12"/>
          </p:nvPr>
        </p:nvSpPr>
        <p:spPr/>
        <p:txBody>
          <a:bodyPr>
            <a:normAutofit lnSpcReduction="10000"/>
          </a:bodyPr>
          <a:lstStyle/>
          <a:p>
            <a:r>
              <a:rPr lang="en-US" dirty="0"/>
              <a:t>Enter Title Here</a:t>
            </a:r>
          </a:p>
        </p:txBody>
      </p:sp>
      <p:sp>
        <p:nvSpPr>
          <p:cNvPr id="7" name="Text Placeholder 6">
            <a:extLst>
              <a:ext uri="{FF2B5EF4-FFF2-40B4-BE49-F238E27FC236}">
                <a16:creationId xmlns:a16="http://schemas.microsoft.com/office/drawing/2014/main" id="{22235D33-DFBB-9061-416E-19D5810DFC98}"/>
              </a:ext>
            </a:extLst>
          </p:cNvPr>
          <p:cNvSpPr>
            <a:spLocks noGrp="1"/>
          </p:cNvSpPr>
          <p:nvPr>
            <p:ph type="body" sz="quarter" idx="14"/>
          </p:nvPr>
        </p:nvSpPr>
        <p:spPr>
          <a:xfrm>
            <a:off x="4936525" y="2741663"/>
            <a:ext cx="3904264" cy="1058862"/>
          </a:xfrm>
        </p:spPr>
        <p:txBody>
          <a:bodyPr>
            <a:normAutofit fontScale="85000" lnSpcReduction="20000"/>
          </a:bodyPr>
          <a:lstStyle/>
          <a:p>
            <a:pPr marL="114300" indent="-114300">
              <a:buFont typeface="Arial" panose="020B0604020202020204" pitchFamily="34" charset="0"/>
              <a:buChar char="•"/>
            </a:pPr>
            <a:r>
              <a:rPr lang="en-US" i="1" dirty="0">
                <a:solidFill>
                  <a:schemeClr val="accent6">
                    <a:lumMod val="40000"/>
                    <a:lumOff val="60000"/>
                  </a:schemeClr>
                </a:solidFill>
              </a:rPr>
              <a:t>Use this title slide as an alternative if a department signature logo is needed instead of the main UTA logo.</a:t>
            </a:r>
          </a:p>
          <a:p>
            <a:pPr marL="114300" indent="-114300">
              <a:buFont typeface="Arial" panose="020B0604020202020204" pitchFamily="34" charset="0"/>
              <a:buChar char="•"/>
            </a:pPr>
            <a:r>
              <a:rPr lang="en-US" i="1" dirty="0">
                <a:solidFill>
                  <a:schemeClr val="accent6">
                    <a:lumMod val="40000"/>
                    <a:lumOff val="60000"/>
                  </a:schemeClr>
                </a:solidFill>
              </a:rPr>
              <a:t>Replace the logo below with an approved signature logo. Delete this box.</a:t>
            </a:r>
          </a:p>
          <a:p>
            <a:pPr marL="0" indent="0">
              <a:buNone/>
            </a:pPr>
            <a:endParaRPr lang="en-US" dirty="0"/>
          </a:p>
        </p:txBody>
      </p:sp>
      <p:pic>
        <p:nvPicPr>
          <p:cNvPr id="6" name="Picture 5">
            <a:extLst>
              <a:ext uri="{FF2B5EF4-FFF2-40B4-BE49-F238E27FC236}">
                <a16:creationId xmlns:a16="http://schemas.microsoft.com/office/drawing/2014/main" id="{245A3011-8232-02E8-4ED5-086A9C8D400C}"/>
              </a:ext>
            </a:extLst>
          </p:cNvPr>
          <p:cNvPicPr>
            <a:picLocks noChangeAspect="1"/>
          </p:cNvPicPr>
          <p:nvPr/>
        </p:nvPicPr>
        <p:blipFill>
          <a:blip r:embed="rId3"/>
          <a:stretch>
            <a:fillRect/>
          </a:stretch>
        </p:blipFill>
        <p:spPr>
          <a:xfrm>
            <a:off x="2189747" y="4191864"/>
            <a:ext cx="4764505" cy="558005"/>
          </a:xfrm>
          <a:prstGeom prst="rect">
            <a:avLst/>
          </a:prstGeom>
        </p:spPr>
      </p:pic>
    </p:spTree>
    <p:extLst>
      <p:ext uri="{BB962C8B-B14F-4D97-AF65-F5344CB8AC3E}">
        <p14:creationId xmlns:p14="http://schemas.microsoft.com/office/powerpoint/2010/main" val="1646268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333063-774E-D64F-A41A-85AA488BD579}"/>
              </a:ext>
            </a:extLst>
          </p:cNvPr>
          <p:cNvSpPr>
            <a:spLocks noGrp="1"/>
          </p:cNvSpPr>
          <p:nvPr>
            <p:ph type="title"/>
          </p:nvPr>
        </p:nvSpPr>
        <p:spPr/>
        <p:txBody>
          <a:bodyPr/>
          <a:lstStyle/>
          <a:p>
            <a:r>
              <a:rPr lang="en-US" dirty="0"/>
              <a:t>Demo Only</a:t>
            </a:r>
          </a:p>
        </p:txBody>
      </p:sp>
      <p:sp>
        <p:nvSpPr>
          <p:cNvPr id="2" name="Content Placeholder 1">
            <a:extLst>
              <a:ext uri="{FF2B5EF4-FFF2-40B4-BE49-F238E27FC236}">
                <a16:creationId xmlns:a16="http://schemas.microsoft.com/office/drawing/2014/main" id="{9846EDE5-6FC5-824E-9F44-F022997BFE4C}"/>
              </a:ext>
            </a:extLst>
          </p:cNvPr>
          <p:cNvSpPr>
            <a:spLocks noGrp="1"/>
          </p:cNvSpPr>
          <p:nvPr>
            <p:ph sz="quarter" idx="10"/>
          </p:nvPr>
        </p:nvSpPr>
        <p:spPr/>
        <p:txBody>
          <a:bodyPr/>
          <a:lstStyle/>
          <a:p>
            <a:r>
              <a:rPr lang="en-US" dirty="0"/>
              <a:t>Use Slide Masters</a:t>
            </a:r>
          </a:p>
        </p:txBody>
      </p:sp>
    </p:spTree>
    <p:extLst>
      <p:ext uri="{BB962C8B-B14F-4D97-AF65-F5344CB8AC3E}">
        <p14:creationId xmlns:p14="http://schemas.microsoft.com/office/powerpoint/2010/main" val="13118548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Demo Title</a:t>
            </a:r>
          </a:p>
        </p:txBody>
      </p:sp>
      <p:sp>
        <p:nvSpPr>
          <p:cNvPr id="3" name="Content Placeholder 2">
            <a:extLst>
              <a:ext uri="{FF2B5EF4-FFF2-40B4-BE49-F238E27FC236}">
                <a16:creationId xmlns:a16="http://schemas.microsoft.com/office/drawing/2014/main" id="{F74C3FC6-C6A4-9246-A280-5251DBEC0F78}"/>
              </a:ext>
            </a:extLst>
          </p:cNvPr>
          <p:cNvSpPr>
            <a:spLocks noGrp="1"/>
          </p:cNvSpPr>
          <p:nvPr>
            <p:ph sz="quarter" idx="10"/>
          </p:nvPr>
        </p:nvSpPr>
        <p:spPr/>
        <p:txBody>
          <a:bodyPr/>
          <a:lstStyle/>
          <a:p>
            <a:r>
              <a:rPr lang="en-US" dirty="0"/>
              <a:t>Demo Subtitle</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r>
              <a:rPr lang="en-US" dirty="0"/>
              <a:t>Lorem Ipsum</a:t>
            </a:r>
          </a:p>
          <a:p>
            <a:pPr lvl="1"/>
            <a:r>
              <a:rPr lang="en-US" dirty="0"/>
              <a:t>Lorem Ipsum</a:t>
            </a:r>
          </a:p>
          <a:p>
            <a:pPr lvl="2"/>
            <a:r>
              <a:rPr lang="en-US" dirty="0"/>
              <a:t>Lorem Ipsum</a:t>
            </a:r>
          </a:p>
          <a:p>
            <a:pPr lvl="3"/>
            <a:r>
              <a:rPr lang="en-US" dirty="0"/>
              <a:t>Lorem Ipsum</a:t>
            </a:r>
          </a:p>
        </p:txBody>
      </p:sp>
    </p:spTree>
    <p:extLst>
      <p:ext uri="{BB962C8B-B14F-4D97-AF65-F5344CB8AC3E}">
        <p14:creationId xmlns:p14="http://schemas.microsoft.com/office/powerpoint/2010/main" val="2548271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B53222-207A-144A-A914-00817CF569E0}"/>
              </a:ext>
            </a:extLst>
          </p:cNvPr>
          <p:cNvSpPr>
            <a:spLocks noGrp="1"/>
          </p:cNvSpPr>
          <p:nvPr>
            <p:ph type="title"/>
          </p:nvPr>
        </p:nvSpPr>
        <p:spPr/>
        <p:txBody>
          <a:bodyPr/>
          <a:lstStyle/>
          <a:p>
            <a:r>
              <a:rPr lang="en-US" dirty="0"/>
              <a:t>Regular Content Slide</a:t>
            </a:r>
          </a:p>
        </p:txBody>
      </p:sp>
      <p:sp>
        <p:nvSpPr>
          <p:cNvPr id="3" name="Content Placeholder 2">
            <a:extLst>
              <a:ext uri="{FF2B5EF4-FFF2-40B4-BE49-F238E27FC236}">
                <a16:creationId xmlns:a16="http://schemas.microsoft.com/office/drawing/2014/main" id="{DBFD3DE8-5670-5740-B8FC-38D3E277CC03}"/>
              </a:ext>
            </a:extLst>
          </p:cNvPr>
          <p:cNvSpPr>
            <a:spLocks noGrp="1"/>
          </p:cNvSpPr>
          <p:nvPr>
            <p:ph sz="quarter" idx="10"/>
          </p:nvPr>
        </p:nvSpPr>
        <p:spPr/>
        <p:txBody>
          <a:bodyPr/>
          <a:lstStyle/>
          <a:p>
            <a:r>
              <a:rPr lang="en-US" dirty="0"/>
              <a:t>Subtitle Goes Here</a:t>
            </a:r>
          </a:p>
        </p:txBody>
      </p:sp>
      <p:sp>
        <p:nvSpPr>
          <p:cNvPr id="2" name="Content Placeholder 1">
            <a:extLst>
              <a:ext uri="{FF2B5EF4-FFF2-40B4-BE49-F238E27FC236}">
                <a16:creationId xmlns:a16="http://schemas.microsoft.com/office/drawing/2014/main" id="{0555DBDE-DABB-0448-8840-C8186A587F69}"/>
              </a:ext>
            </a:extLst>
          </p:cNvPr>
          <p:cNvSpPr>
            <a:spLocks noGrp="1"/>
          </p:cNvSpPr>
          <p:nvPr>
            <p:ph sz="half" idx="1"/>
          </p:nvPr>
        </p:nvSpPr>
        <p:spPr/>
        <p:txBody>
          <a:bodyPr/>
          <a:lstStyle/>
          <a:p>
            <a:r>
              <a:rPr lang="en-US" dirty="0"/>
              <a:t>Text</a:t>
            </a:r>
          </a:p>
          <a:p>
            <a:r>
              <a:rPr lang="en-US" dirty="0"/>
              <a:t>Words</a:t>
            </a:r>
          </a:p>
          <a:p>
            <a:r>
              <a:rPr lang="en-US" dirty="0"/>
              <a:t>Text</a:t>
            </a:r>
          </a:p>
          <a:p>
            <a:r>
              <a:rPr lang="en-US" dirty="0"/>
              <a:t>Content</a:t>
            </a:r>
          </a:p>
        </p:txBody>
      </p:sp>
      <p:sp>
        <p:nvSpPr>
          <p:cNvPr id="6" name="TextBox 5">
            <a:extLst>
              <a:ext uri="{FF2B5EF4-FFF2-40B4-BE49-F238E27FC236}">
                <a16:creationId xmlns:a16="http://schemas.microsoft.com/office/drawing/2014/main" id="{0B6A2F8C-2E34-D545-B6B1-70945D9DA51C}"/>
              </a:ext>
            </a:extLst>
          </p:cNvPr>
          <p:cNvSpPr txBox="1"/>
          <p:nvPr/>
        </p:nvSpPr>
        <p:spPr>
          <a:xfrm>
            <a:off x="560566" y="3395207"/>
            <a:ext cx="8022868" cy="646331"/>
          </a:xfrm>
          <a:prstGeom prst="rect">
            <a:avLst/>
          </a:prstGeom>
          <a:noFill/>
        </p:spPr>
        <p:txBody>
          <a:bodyPr wrap="square" rtlCol="0">
            <a:spAutoFit/>
          </a:bodyPr>
          <a:lstStyle/>
          <a:p>
            <a:r>
              <a:rPr lang="en-US" i="1" dirty="0">
                <a:solidFill>
                  <a:srgbClr val="FF0000"/>
                </a:solidFill>
              </a:rPr>
              <a:t>This line of text will not be accessible because it did not come from the slide master. It will not appear in the outline so it won’t be read aloud.  Delete it.</a:t>
            </a:r>
          </a:p>
        </p:txBody>
      </p:sp>
    </p:spTree>
    <p:extLst>
      <p:ext uri="{BB962C8B-B14F-4D97-AF65-F5344CB8AC3E}">
        <p14:creationId xmlns:p14="http://schemas.microsoft.com/office/powerpoint/2010/main" val="19585288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B658A00-7EDB-6845-BAEC-97E32C457AEC}"/>
              </a:ext>
            </a:extLst>
          </p:cNvPr>
          <p:cNvSpPr>
            <a:spLocks noGrp="1"/>
          </p:cNvSpPr>
          <p:nvPr>
            <p:ph type="title"/>
          </p:nvPr>
        </p:nvSpPr>
        <p:spPr/>
        <p:txBody>
          <a:bodyPr/>
          <a:lstStyle/>
          <a:p>
            <a:r>
              <a:rPr lang="en-US" dirty="0"/>
              <a:t>Demo Two Content</a:t>
            </a:r>
          </a:p>
        </p:txBody>
      </p:sp>
      <p:sp>
        <p:nvSpPr>
          <p:cNvPr id="4" name="Content Placeholder 3">
            <a:extLst>
              <a:ext uri="{FF2B5EF4-FFF2-40B4-BE49-F238E27FC236}">
                <a16:creationId xmlns:a16="http://schemas.microsoft.com/office/drawing/2014/main" id="{E0D8A2E1-B72D-F544-8B14-2D74237AF020}"/>
              </a:ext>
            </a:extLst>
          </p:cNvPr>
          <p:cNvSpPr>
            <a:spLocks noGrp="1"/>
          </p:cNvSpPr>
          <p:nvPr>
            <p:ph sz="quarter" idx="10"/>
          </p:nvPr>
        </p:nvSpPr>
        <p:spPr/>
        <p:txBody>
          <a:bodyPr/>
          <a:lstStyle/>
          <a:p>
            <a:r>
              <a:rPr lang="en-US" dirty="0"/>
              <a:t>Demo subtitle</a:t>
            </a:r>
          </a:p>
        </p:txBody>
      </p:sp>
      <p:pic>
        <p:nvPicPr>
          <p:cNvPr id="7" name="Content Placeholder 6" descr="Cooper Street bridge on a sunny day.  U T A banner is hanging over the bridge and reads, &quot;Welcome to Maverick Country.&quot; The banner also has the Blaze mascot and U T A logo.  ">
            <a:extLst>
              <a:ext uri="{FF2B5EF4-FFF2-40B4-BE49-F238E27FC236}">
                <a16:creationId xmlns:a16="http://schemas.microsoft.com/office/drawing/2014/main" id="{A18968C3-02BB-7545-9F8E-ACA70A652CED}"/>
              </a:ext>
            </a:extLst>
          </p:cNvPr>
          <p:cNvPicPr>
            <a:picLocks noGrp="1" noChangeAspect="1"/>
          </p:cNvPicPr>
          <p:nvPr>
            <p:ph sz="half" idx="1"/>
          </p:nvPr>
        </p:nvPicPr>
        <p:blipFill>
          <a:blip r:embed="rId3"/>
          <a:stretch>
            <a:fillRect/>
          </a:stretch>
        </p:blipFill>
        <p:spPr>
          <a:xfrm>
            <a:off x="285750" y="1275159"/>
            <a:ext cx="3457576" cy="2593182"/>
          </a:xfrm>
        </p:spPr>
      </p:pic>
      <p:sp>
        <p:nvSpPr>
          <p:cNvPr id="2" name="Content Placeholder 1">
            <a:extLst>
              <a:ext uri="{FF2B5EF4-FFF2-40B4-BE49-F238E27FC236}">
                <a16:creationId xmlns:a16="http://schemas.microsoft.com/office/drawing/2014/main" id="{FCD6954E-3154-D24E-9E49-F73900A02499}"/>
              </a:ext>
            </a:extLst>
          </p:cNvPr>
          <p:cNvSpPr>
            <a:spLocks noGrp="1"/>
          </p:cNvSpPr>
          <p:nvPr>
            <p:ph sz="half" idx="2"/>
          </p:nvPr>
        </p:nvSpPr>
        <p:spPr>
          <a:xfrm>
            <a:off x="3971925" y="1275159"/>
            <a:ext cx="4038600" cy="3098800"/>
          </a:xfrm>
        </p:spPr>
        <p:txBody>
          <a:bodyPr/>
          <a:lstStyle/>
          <a:p>
            <a:r>
              <a:rPr lang="en-US" dirty="0"/>
              <a:t>Demo bullet point</a:t>
            </a:r>
          </a:p>
          <a:p>
            <a:r>
              <a:rPr lang="en-US" dirty="0"/>
              <a:t>Bullet point</a:t>
            </a:r>
          </a:p>
        </p:txBody>
      </p:sp>
    </p:spTree>
    <p:extLst>
      <p:ext uri="{BB962C8B-B14F-4D97-AF65-F5344CB8AC3E}">
        <p14:creationId xmlns:p14="http://schemas.microsoft.com/office/powerpoint/2010/main" val="359783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Get Started</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t>To add a new slide:</a:t>
            </a:r>
          </a:p>
          <a:p>
            <a:r>
              <a:rPr lang="en-US" dirty="0"/>
              <a:t>From the Home tab, choose the down arrow next to “New Slide.”</a:t>
            </a:r>
          </a:p>
          <a:p>
            <a:r>
              <a:rPr lang="en-US" dirty="0">
                <a:latin typeface="Arial"/>
                <a:cs typeface="Arial"/>
              </a:rPr>
              <a:t>Select from eight different UTA-themed slide layouts.</a:t>
            </a:r>
          </a:p>
          <a:p>
            <a:r>
              <a:rPr lang="en-US" dirty="0"/>
              <a:t>Delete this slide after reviewing these instructions.</a:t>
            </a:r>
          </a:p>
          <a:p>
            <a:endParaRPr lang="en-US" dirty="0"/>
          </a:p>
          <a:p>
            <a:pPr marL="0" indent="0">
              <a:buNone/>
            </a:pPr>
            <a:r>
              <a:rPr lang="en-US" b="1" dirty="0"/>
              <a:t>To turn off “Autoformat as You Type” option:</a:t>
            </a:r>
          </a:p>
          <a:p>
            <a:r>
              <a:rPr lang="en-US" dirty="0"/>
              <a:t>PowerPoint by default automatically resizes text to fit text boxes.</a:t>
            </a:r>
          </a:p>
          <a:p>
            <a:r>
              <a:rPr lang="en-US" dirty="0"/>
              <a:t>Turn this OFF to ensure slides have consistent text sizes.</a:t>
            </a:r>
          </a:p>
          <a:p>
            <a:r>
              <a:rPr lang="en-US" dirty="0">
                <a:hlinkClick r:id="rId3"/>
              </a:rPr>
              <a:t>View this article for instructions</a:t>
            </a:r>
            <a:r>
              <a:rPr lang="en-US" dirty="0"/>
              <a:t>.</a:t>
            </a:r>
          </a:p>
        </p:txBody>
      </p:sp>
      <p:pic>
        <p:nvPicPr>
          <p:cNvPr id="5" name="Picture 4" descr="New slide icon">
            <a:extLst>
              <a:ext uri="{FF2B5EF4-FFF2-40B4-BE49-F238E27FC236}">
                <a16:creationId xmlns:a16="http://schemas.microsoft.com/office/drawing/2014/main" id="{F71C5629-8307-F543-9E47-1A7EC6A50C9F}"/>
              </a:ext>
            </a:extLst>
          </p:cNvPr>
          <p:cNvPicPr>
            <a:picLocks noChangeAspect="1"/>
          </p:cNvPicPr>
          <p:nvPr/>
        </p:nvPicPr>
        <p:blipFill rotWithShape="1">
          <a:blip r:embed="rId4"/>
          <a:srcRect l="10531"/>
          <a:stretch/>
        </p:blipFill>
        <p:spPr>
          <a:xfrm>
            <a:off x="7574846" y="1469787"/>
            <a:ext cx="531771" cy="685800"/>
          </a:xfrm>
          <a:prstGeom prst="rect">
            <a:avLst/>
          </a:prstGeom>
        </p:spPr>
      </p:pic>
    </p:spTree>
    <p:extLst>
      <p:ext uri="{BB962C8B-B14F-4D97-AF65-F5344CB8AC3E}">
        <p14:creationId xmlns:p14="http://schemas.microsoft.com/office/powerpoint/2010/main" val="10446200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B658A00-7EDB-6845-BAEC-97E32C457AEC}"/>
              </a:ext>
            </a:extLst>
          </p:cNvPr>
          <p:cNvSpPr>
            <a:spLocks noGrp="1"/>
          </p:cNvSpPr>
          <p:nvPr>
            <p:ph type="title"/>
          </p:nvPr>
        </p:nvSpPr>
        <p:spPr/>
        <p:txBody>
          <a:bodyPr/>
          <a:lstStyle/>
          <a:p>
            <a:r>
              <a:rPr lang="en-US" dirty="0"/>
              <a:t>Demo Two Content</a:t>
            </a:r>
          </a:p>
        </p:txBody>
      </p:sp>
      <p:sp>
        <p:nvSpPr>
          <p:cNvPr id="4" name="Content Placeholder 3">
            <a:extLst>
              <a:ext uri="{FF2B5EF4-FFF2-40B4-BE49-F238E27FC236}">
                <a16:creationId xmlns:a16="http://schemas.microsoft.com/office/drawing/2014/main" id="{E0D8A2E1-B72D-F544-8B14-2D74237AF020}"/>
              </a:ext>
            </a:extLst>
          </p:cNvPr>
          <p:cNvSpPr>
            <a:spLocks noGrp="1"/>
          </p:cNvSpPr>
          <p:nvPr>
            <p:ph sz="quarter" idx="10"/>
          </p:nvPr>
        </p:nvSpPr>
        <p:spPr/>
        <p:txBody>
          <a:bodyPr/>
          <a:lstStyle/>
          <a:p>
            <a:r>
              <a:rPr lang="en-US" dirty="0"/>
              <a:t>Demo subtitle</a:t>
            </a:r>
          </a:p>
        </p:txBody>
      </p:sp>
      <p:graphicFrame>
        <p:nvGraphicFramePr>
          <p:cNvPr id="8" name="Content Placeholder 7" descr="Pie chart representing sales across four fiscal quarters.  First quarter sales are 15%, Second quarter sales... ">
            <a:extLst>
              <a:ext uri="{FF2B5EF4-FFF2-40B4-BE49-F238E27FC236}">
                <a16:creationId xmlns:a16="http://schemas.microsoft.com/office/drawing/2014/main" id="{85A13EE0-9E70-A349-9D29-61B1812AE138}"/>
              </a:ext>
            </a:extLst>
          </p:cNvPr>
          <p:cNvGraphicFramePr>
            <a:graphicFrameLocks noGrp="1"/>
          </p:cNvGraphicFramePr>
          <p:nvPr>
            <p:ph sz="half" idx="1"/>
            <p:extLst>
              <p:ext uri="{D42A27DB-BD31-4B8C-83A1-F6EECF244321}">
                <p14:modId xmlns:p14="http://schemas.microsoft.com/office/powerpoint/2010/main" val="3234117869"/>
              </p:ext>
            </p:extLst>
          </p:nvPr>
        </p:nvGraphicFramePr>
        <p:xfrm>
          <a:off x="457200" y="1137921"/>
          <a:ext cx="4038600" cy="3098800"/>
        </p:xfrm>
        <a:graphic>
          <a:graphicData uri="http://schemas.openxmlformats.org/drawingml/2006/chart">
            <c:chart xmlns:c="http://schemas.openxmlformats.org/drawingml/2006/chart" xmlns:r="http://schemas.openxmlformats.org/officeDocument/2006/relationships" r:id="rId3"/>
          </a:graphicData>
        </a:graphic>
      </p:graphicFrame>
      <p:sp>
        <p:nvSpPr>
          <p:cNvPr id="2" name="Content Placeholder 1">
            <a:extLst>
              <a:ext uri="{FF2B5EF4-FFF2-40B4-BE49-F238E27FC236}">
                <a16:creationId xmlns:a16="http://schemas.microsoft.com/office/drawing/2014/main" id="{FCD6954E-3154-D24E-9E49-F73900A02499}"/>
              </a:ext>
            </a:extLst>
          </p:cNvPr>
          <p:cNvSpPr>
            <a:spLocks noGrp="1"/>
          </p:cNvSpPr>
          <p:nvPr>
            <p:ph sz="half" idx="2"/>
          </p:nvPr>
        </p:nvSpPr>
        <p:spPr/>
        <p:txBody>
          <a:bodyPr/>
          <a:lstStyle/>
          <a:p>
            <a:r>
              <a:rPr lang="en-US" dirty="0"/>
              <a:t>Demo bullet point</a:t>
            </a:r>
          </a:p>
          <a:p>
            <a:r>
              <a:rPr lang="en-US" dirty="0"/>
              <a:t>Bullet point</a:t>
            </a:r>
          </a:p>
        </p:txBody>
      </p:sp>
    </p:spTree>
    <p:extLst>
      <p:ext uri="{BB962C8B-B14F-4D97-AF65-F5344CB8AC3E}">
        <p14:creationId xmlns:p14="http://schemas.microsoft.com/office/powerpoint/2010/main" val="14582890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24DEA52-AE5F-3B40-800D-DC6FC334A65D}"/>
              </a:ext>
            </a:extLst>
          </p:cNvPr>
          <p:cNvSpPr>
            <a:spLocks noGrp="1"/>
          </p:cNvSpPr>
          <p:nvPr>
            <p:ph type="title"/>
          </p:nvPr>
        </p:nvSpPr>
        <p:spPr/>
        <p:txBody>
          <a:bodyPr/>
          <a:lstStyle/>
          <a:p>
            <a:r>
              <a:rPr lang="en-US" dirty="0"/>
              <a:t>Demo Demo Demo</a:t>
            </a:r>
          </a:p>
        </p:txBody>
      </p:sp>
      <p:sp>
        <p:nvSpPr>
          <p:cNvPr id="11" name="Content Placeholder 10">
            <a:extLst>
              <a:ext uri="{FF2B5EF4-FFF2-40B4-BE49-F238E27FC236}">
                <a16:creationId xmlns:a16="http://schemas.microsoft.com/office/drawing/2014/main" id="{E830D138-B144-1746-B502-451F4A662F52}"/>
              </a:ext>
            </a:extLst>
          </p:cNvPr>
          <p:cNvSpPr>
            <a:spLocks noGrp="1"/>
          </p:cNvSpPr>
          <p:nvPr>
            <p:ph sz="quarter" idx="10"/>
          </p:nvPr>
        </p:nvSpPr>
        <p:spPr/>
        <p:txBody>
          <a:bodyPr/>
          <a:lstStyle/>
          <a:p>
            <a:r>
              <a:rPr lang="en-US" dirty="0"/>
              <a:t>Subtitle Demo Demo Demo</a:t>
            </a:r>
          </a:p>
        </p:txBody>
      </p:sp>
      <p:sp>
        <p:nvSpPr>
          <p:cNvPr id="3" name="Content Placeholder 2">
            <a:extLst>
              <a:ext uri="{FF2B5EF4-FFF2-40B4-BE49-F238E27FC236}">
                <a16:creationId xmlns:a16="http://schemas.microsoft.com/office/drawing/2014/main" id="{EA4B041A-0CE8-A249-9083-6B81BC643A94}"/>
              </a:ext>
            </a:extLst>
          </p:cNvPr>
          <p:cNvSpPr>
            <a:spLocks noGrp="1"/>
          </p:cNvSpPr>
          <p:nvPr>
            <p:ph sz="half" idx="1"/>
          </p:nvPr>
        </p:nvSpPr>
        <p:spPr/>
        <p:txBody>
          <a:bodyPr/>
          <a:lstStyle/>
          <a:p>
            <a:r>
              <a:rPr lang="en-US" dirty="0"/>
              <a:t>Lorem Ipsum</a:t>
            </a:r>
          </a:p>
          <a:p>
            <a:r>
              <a:rPr lang="en-US" dirty="0"/>
              <a:t>Lorem Ipsum</a:t>
            </a:r>
          </a:p>
          <a:p>
            <a:r>
              <a:rPr lang="en-US" dirty="0"/>
              <a:t>Lorem Ipsum</a:t>
            </a:r>
          </a:p>
          <a:p>
            <a:pPr lvl="1"/>
            <a:r>
              <a:rPr lang="en-US" dirty="0"/>
              <a:t>Lorem Ipsum</a:t>
            </a:r>
          </a:p>
          <a:p>
            <a:pPr lvl="1"/>
            <a:r>
              <a:rPr lang="en-US" dirty="0"/>
              <a:t>Lorem Ipsum</a:t>
            </a:r>
          </a:p>
          <a:p>
            <a:pPr lvl="1"/>
            <a:r>
              <a:rPr lang="en-US" dirty="0"/>
              <a:t>Lorem Ipsum</a:t>
            </a:r>
          </a:p>
        </p:txBody>
      </p:sp>
      <p:pic>
        <p:nvPicPr>
          <p:cNvPr id="7" name="Content Placeholder 6" descr="You must always set an alt text.">
            <a:extLst>
              <a:ext uri="{FF2B5EF4-FFF2-40B4-BE49-F238E27FC236}">
                <a16:creationId xmlns:a16="http://schemas.microsoft.com/office/drawing/2014/main" id="{6335AEA5-BB6B-0E46-A093-44476D264B4A}"/>
              </a:ext>
            </a:extLst>
          </p:cNvPr>
          <p:cNvPicPr>
            <a:picLocks noGrp="1" noChangeAspect="1"/>
          </p:cNvPicPr>
          <p:nvPr>
            <p:ph sz="half" idx="2"/>
          </p:nvPr>
        </p:nvPicPr>
        <p:blipFill>
          <a:blip r:embed="rId3"/>
          <a:stretch>
            <a:fillRect/>
          </a:stretch>
        </p:blipFill>
        <p:spPr>
          <a:xfrm>
            <a:off x="4648200" y="1514475"/>
            <a:ext cx="4038600" cy="2692400"/>
          </a:xfrm>
        </p:spPr>
      </p:pic>
    </p:spTree>
    <p:extLst>
      <p:ext uri="{BB962C8B-B14F-4D97-AF65-F5344CB8AC3E}">
        <p14:creationId xmlns:p14="http://schemas.microsoft.com/office/powerpoint/2010/main" val="7805731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665D8FC-6A8A-B645-A9A2-E070628A4AF5}"/>
              </a:ext>
            </a:extLst>
          </p:cNvPr>
          <p:cNvSpPr>
            <a:spLocks noGrp="1"/>
          </p:cNvSpPr>
          <p:nvPr>
            <p:ph type="title"/>
          </p:nvPr>
        </p:nvSpPr>
        <p:spPr/>
        <p:txBody>
          <a:bodyPr/>
          <a:lstStyle/>
          <a:p>
            <a:r>
              <a:rPr lang="en-US" dirty="0"/>
              <a:t>Large Demo Table</a:t>
            </a:r>
          </a:p>
        </p:txBody>
      </p:sp>
      <p:graphicFrame>
        <p:nvGraphicFramePr>
          <p:cNvPr id="4" name="Table 4" descr="Tables, charts, graphs, and all smart art must have alt-texts">
            <a:extLst>
              <a:ext uri="{FF2B5EF4-FFF2-40B4-BE49-F238E27FC236}">
                <a16:creationId xmlns:a16="http://schemas.microsoft.com/office/drawing/2014/main" id="{FE1F7BF7-E82C-4F47-A06B-DFFB56AAD332}"/>
              </a:ext>
            </a:extLst>
          </p:cNvPr>
          <p:cNvGraphicFramePr>
            <a:graphicFrameLocks noGrp="1"/>
          </p:cNvGraphicFramePr>
          <p:nvPr>
            <p:ph type="tbl" sz="quarter" idx="10"/>
            <p:extLst>
              <p:ext uri="{D42A27DB-BD31-4B8C-83A1-F6EECF244321}">
                <p14:modId xmlns:p14="http://schemas.microsoft.com/office/powerpoint/2010/main" val="2703062807"/>
              </p:ext>
            </p:extLst>
          </p:nvPr>
        </p:nvGraphicFramePr>
        <p:xfrm>
          <a:off x="228600" y="285750"/>
          <a:ext cx="8686800" cy="4450080"/>
        </p:xfrm>
        <a:graphic>
          <a:graphicData uri="http://schemas.openxmlformats.org/drawingml/2006/table">
            <a:tbl>
              <a:tblPr firstRow="1" bandRow="1">
                <a:tableStyleId>{5C22544A-7EE6-4342-B048-85BDC9FD1C3A}</a:tableStyleId>
              </a:tblPr>
              <a:tblGrid>
                <a:gridCol w="1737360">
                  <a:extLst>
                    <a:ext uri="{9D8B030D-6E8A-4147-A177-3AD203B41FA5}">
                      <a16:colId xmlns:a16="http://schemas.microsoft.com/office/drawing/2014/main" val="2503218492"/>
                    </a:ext>
                  </a:extLst>
                </a:gridCol>
                <a:gridCol w="1737360">
                  <a:extLst>
                    <a:ext uri="{9D8B030D-6E8A-4147-A177-3AD203B41FA5}">
                      <a16:colId xmlns:a16="http://schemas.microsoft.com/office/drawing/2014/main" val="1657961756"/>
                    </a:ext>
                  </a:extLst>
                </a:gridCol>
                <a:gridCol w="1737360">
                  <a:extLst>
                    <a:ext uri="{9D8B030D-6E8A-4147-A177-3AD203B41FA5}">
                      <a16:colId xmlns:a16="http://schemas.microsoft.com/office/drawing/2014/main" val="308890777"/>
                    </a:ext>
                  </a:extLst>
                </a:gridCol>
                <a:gridCol w="1737360">
                  <a:extLst>
                    <a:ext uri="{9D8B030D-6E8A-4147-A177-3AD203B41FA5}">
                      <a16:colId xmlns:a16="http://schemas.microsoft.com/office/drawing/2014/main" val="1956272535"/>
                    </a:ext>
                  </a:extLst>
                </a:gridCol>
                <a:gridCol w="1737360">
                  <a:extLst>
                    <a:ext uri="{9D8B030D-6E8A-4147-A177-3AD203B41FA5}">
                      <a16:colId xmlns:a16="http://schemas.microsoft.com/office/drawing/2014/main" val="3318619199"/>
                    </a:ext>
                  </a:extLst>
                </a:gridCol>
              </a:tblGrid>
              <a:tr h="370840">
                <a:tc>
                  <a:txBody>
                    <a:bodyPr/>
                    <a:lstStyle/>
                    <a:p>
                      <a:r>
                        <a:rPr lang="en-US" dirty="0"/>
                        <a:t>Lorem</a:t>
                      </a:r>
                    </a:p>
                  </a:txBody>
                  <a:tcPr/>
                </a:tc>
                <a:tc>
                  <a:txBody>
                    <a:bodyPr/>
                    <a:lstStyle/>
                    <a:p>
                      <a:r>
                        <a:rPr lang="en-US" dirty="0"/>
                        <a:t>Ipsum</a:t>
                      </a:r>
                    </a:p>
                  </a:txBody>
                  <a:tcPr/>
                </a:tc>
                <a:tc>
                  <a:txBody>
                    <a:bodyPr/>
                    <a:lstStyle/>
                    <a:p>
                      <a:r>
                        <a:rPr lang="en-US" dirty="0"/>
                        <a:t>Dolor</a:t>
                      </a:r>
                    </a:p>
                  </a:txBody>
                  <a:tcPr/>
                </a:tc>
                <a:tc>
                  <a:txBody>
                    <a:bodyPr/>
                    <a:lstStyle/>
                    <a:p>
                      <a:r>
                        <a:rPr lang="en-US" dirty="0"/>
                        <a:t>Sit</a:t>
                      </a:r>
                    </a:p>
                  </a:txBody>
                  <a:tcPr/>
                </a:tc>
                <a:tc>
                  <a:txBody>
                    <a:bodyPr/>
                    <a:lstStyle/>
                    <a:p>
                      <a:r>
                        <a:rPr lang="en-US" dirty="0" err="1"/>
                        <a:t>Amet</a:t>
                      </a:r>
                      <a:endParaRPr lang="en-US" dirty="0"/>
                    </a:p>
                  </a:txBody>
                  <a:tcPr/>
                </a:tc>
                <a:extLst>
                  <a:ext uri="{0D108BD9-81ED-4DB2-BD59-A6C34878D82A}">
                    <a16:rowId xmlns:a16="http://schemas.microsoft.com/office/drawing/2014/main" val="3136085686"/>
                  </a:ext>
                </a:extLst>
              </a:tr>
              <a:tr h="370840">
                <a:tc>
                  <a:txBody>
                    <a:bodyPr/>
                    <a:lstStyle/>
                    <a:p>
                      <a:r>
                        <a:rPr lang="en-US" dirty="0"/>
                        <a:t>Lorem</a:t>
                      </a:r>
                    </a:p>
                  </a:txBody>
                  <a:tcPr/>
                </a:tc>
                <a:tc>
                  <a:txBody>
                    <a:bodyPr/>
                    <a:lstStyle/>
                    <a:p>
                      <a:r>
                        <a:rPr lang="en-US" dirty="0"/>
                        <a:t>Ipsum</a:t>
                      </a:r>
                    </a:p>
                  </a:txBody>
                  <a:tcPr/>
                </a:tc>
                <a:tc>
                  <a:txBody>
                    <a:bodyPr/>
                    <a:lstStyle/>
                    <a:p>
                      <a:r>
                        <a:rPr lang="en-US" dirty="0"/>
                        <a:t>Dolor</a:t>
                      </a:r>
                    </a:p>
                  </a:txBody>
                  <a:tcPr/>
                </a:tc>
                <a:tc>
                  <a:txBody>
                    <a:bodyPr/>
                    <a:lstStyle/>
                    <a:p>
                      <a:r>
                        <a:rPr lang="en-US" dirty="0"/>
                        <a:t>Sit</a:t>
                      </a:r>
                    </a:p>
                  </a:txBody>
                  <a:tcPr/>
                </a:tc>
                <a:tc>
                  <a:txBody>
                    <a:bodyPr/>
                    <a:lstStyle/>
                    <a:p>
                      <a:r>
                        <a:rPr lang="en-US" dirty="0" err="1"/>
                        <a:t>Amet</a:t>
                      </a:r>
                      <a:endParaRPr lang="en-US" dirty="0"/>
                    </a:p>
                  </a:txBody>
                  <a:tcPr/>
                </a:tc>
                <a:extLst>
                  <a:ext uri="{0D108BD9-81ED-4DB2-BD59-A6C34878D82A}">
                    <a16:rowId xmlns:a16="http://schemas.microsoft.com/office/drawing/2014/main" val="2911726102"/>
                  </a:ext>
                </a:extLst>
              </a:tr>
              <a:tr h="370840">
                <a:tc>
                  <a:txBody>
                    <a:bodyPr/>
                    <a:lstStyle/>
                    <a:p>
                      <a:r>
                        <a:rPr lang="en-US" dirty="0"/>
                        <a:t>Lorem</a:t>
                      </a:r>
                    </a:p>
                  </a:txBody>
                  <a:tcPr/>
                </a:tc>
                <a:tc>
                  <a:txBody>
                    <a:bodyPr/>
                    <a:lstStyle/>
                    <a:p>
                      <a:r>
                        <a:rPr lang="en-US" dirty="0"/>
                        <a:t>Ipsum</a:t>
                      </a:r>
                    </a:p>
                  </a:txBody>
                  <a:tcPr/>
                </a:tc>
                <a:tc>
                  <a:txBody>
                    <a:bodyPr/>
                    <a:lstStyle/>
                    <a:p>
                      <a:r>
                        <a:rPr lang="en-US" dirty="0"/>
                        <a:t>Dolor</a:t>
                      </a:r>
                    </a:p>
                  </a:txBody>
                  <a:tcPr/>
                </a:tc>
                <a:tc>
                  <a:txBody>
                    <a:bodyPr/>
                    <a:lstStyle/>
                    <a:p>
                      <a:r>
                        <a:rPr lang="en-US" dirty="0"/>
                        <a:t>Sit</a:t>
                      </a:r>
                    </a:p>
                  </a:txBody>
                  <a:tcPr/>
                </a:tc>
                <a:tc>
                  <a:txBody>
                    <a:bodyPr/>
                    <a:lstStyle/>
                    <a:p>
                      <a:r>
                        <a:rPr lang="en-US" dirty="0" err="1"/>
                        <a:t>Amet</a:t>
                      </a:r>
                      <a:endParaRPr lang="en-US" dirty="0"/>
                    </a:p>
                  </a:txBody>
                  <a:tcPr/>
                </a:tc>
                <a:extLst>
                  <a:ext uri="{0D108BD9-81ED-4DB2-BD59-A6C34878D82A}">
                    <a16:rowId xmlns:a16="http://schemas.microsoft.com/office/drawing/2014/main" val="1184486560"/>
                  </a:ext>
                </a:extLst>
              </a:tr>
              <a:tr h="370840">
                <a:tc>
                  <a:txBody>
                    <a:bodyPr/>
                    <a:lstStyle/>
                    <a:p>
                      <a:r>
                        <a:rPr lang="en-US" dirty="0"/>
                        <a:t>Lorem</a:t>
                      </a:r>
                    </a:p>
                  </a:txBody>
                  <a:tcPr/>
                </a:tc>
                <a:tc>
                  <a:txBody>
                    <a:bodyPr/>
                    <a:lstStyle/>
                    <a:p>
                      <a:r>
                        <a:rPr lang="en-US" dirty="0"/>
                        <a:t>Ipsum</a:t>
                      </a:r>
                    </a:p>
                  </a:txBody>
                  <a:tcPr/>
                </a:tc>
                <a:tc>
                  <a:txBody>
                    <a:bodyPr/>
                    <a:lstStyle/>
                    <a:p>
                      <a:r>
                        <a:rPr lang="en-US" dirty="0"/>
                        <a:t>Dolor</a:t>
                      </a:r>
                    </a:p>
                  </a:txBody>
                  <a:tcPr/>
                </a:tc>
                <a:tc>
                  <a:txBody>
                    <a:bodyPr/>
                    <a:lstStyle/>
                    <a:p>
                      <a:r>
                        <a:rPr lang="en-US" dirty="0"/>
                        <a:t>Sit</a:t>
                      </a:r>
                    </a:p>
                  </a:txBody>
                  <a:tcPr/>
                </a:tc>
                <a:tc>
                  <a:txBody>
                    <a:bodyPr/>
                    <a:lstStyle/>
                    <a:p>
                      <a:r>
                        <a:rPr lang="en-US" dirty="0" err="1"/>
                        <a:t>Amet</a:t>
                      </a:r>
                      <a:endParaRPr lang="en-US" dirty="0"/>
                    </a:p>
                  </a:txBody>
                  <a:tcPr/>
                </a:tc>
                <a:extLst>
                  <a:ext uri="{0D108BD9-81ED-4DB2-BD59-A6C34878D82A}">
                    <a16:rowId xmlns:a16="http://schemas.microsoft.com/office/drawing/2014/main" val="2137417689"/>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632802987"/>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1635666875"/>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3063208009"/>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1982259472"/>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4220099140"/>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2956729600"/>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2590914283"/>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4006388007"/>
                  </a:ext>
                </a:extLst>
              </a:tr>
            </a:tbl>
          </a:graphicData>
        </a:graphic>
      </p:graphicFrame>
    </p:spTree>
    <p:extLst>
      <p:ext uri="{BB962C8B-B14F-4D97-AF65-F5344CB8AC3E}">
        <p14:creationId xmlns:p14="http://schemas.microsoft.com/office/powerpoint/2010/main" val="20503456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3F5F44-B1F5-934D-BBD0-769A29D5DD8A}"/>
              </a:ext>
            </a:extLst>
          </p:cNvPr>
          <p:cNvSpPr>
            <a:spLocks noGrp="1"/>
          </p:cNvSpPr>
          <p:nvPr>
            <p:ph type="title"/>
          </p:nvPr>
        </p:nvSpPr>
        <p:spPr/>
        <p:txBody>
          <a:bodyPr/>
          <a:lstStyle/>
          <a:p>
            <a:r>
              <a:rPr lang="en-US" dirty="0"/>
              <a:t>Photo of Oak Trees Demo</a:t>
            </a:r>
          </a:p>
        </p:txBody>
      </p:sp>
      <p:pic>
        <p:nvPicPr>
          <p:cNvPr id="5" name="Picture Placeholder 4" descr="Photos must have alt-texts and videos must also have alt-text as well as be captioned.">
            <a:extLst>
              <a:ext uri="{FF2B5EF4-FFF2-40B4-BE49-F238E27FC236}">
                <a16:creationId xmlns:a16="http://schemas.microsoft.com/office/drawing/2014/main" id="{4409142B-A65E-A249-8018-FEF735A85F14}"/>
              </a:ext>
            </a:extLst>
          </p:cNvPr>
          <p:cNvPicPr>
            <a:picLocks noGrp="1" noChangeAspect="1"/>
          </p:cNvPicPr>
          <p:nvPr>
            <p:ph type="pic" sz="quarter" idx="10"/>
          </p:nvPr>
        </p:nvPicPr>
        <p:blipFill>
          <a:blip r:embed="rId3"/>
          <a:srcRect t="7666" b="7666"/>
          <a:stretch>
            <a:fillRect/>
          </a:stretch>
        </p:blipFill>
        <p:spPr/>
      </p:pic>
    </p:spTree>
    <p:extLst>
      <p:ext uri="{BB962C8B-B14F-4D97-AF65-F5344CB8AC3E}">
        <p14:creationId xmlns:p14="http://schemas.microsoft.com/office/powerpoint/2010/main" val="348426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333063-774E-D64F-A41A-85AA488BD579}"/>
              </a:ext>
            </a:extLst>
          </p:cNvPr>
          <p:cNvSpPr>
            <a:spLocks noGrp="1"/>
          </p:cNvSpPr>
          <p:nvPr>
            <p:ph type="title"/>
          </p:nvPr>
        </p:nvSpPr>
        <p:spPr/>
        <p:txBody>
          <a:bodyPr/>
          <a:lstStyle/>
          <a:p>
            <a:r>
              <a:rPr lang="en-US" dirty="0"/>
              <a:t>Tips and Tricks</a:t>
            </a:r>
          </a:p>
        </p:txBody>
      </p:sp>
      <p:sp>
        <p:nvSpPr>
          <p:cNvPr id="2" name="Content Placeholder 1">
            <a:extLst>
              <a:ext uri="{FF2B5EF4-FFF2-40B4-BE49-F238E27FC236}">
                <a16:creationId xmlns:a16="http://schemas.microsoft.com/office/drawing/2014/main" id="{9846EDE5-6FC5-824E-9F44-F022997BFE4C}"/>
              </a:ext>
            </a:extLst>
          </p:cNvPr>
          <p:cNvSpPr>
            <a:spLocks noGrp="1"/>
          </p:cNvSpPr>
          <p:nvPr>
            <p:ph sz="quarter" idx="10"/>
          </p:nvPr>
        </p:nvSpPr>
        <p:spPr/>
        <p:txBody>
          <a:bodyPr/>
          <a:lstStyle/>
          <a:p>
            <a:r>
              <a:rPr lang="en-US" dirty="0"/>
              <a:t>Best Practices for Slide Decks</a:t>
            </a:r>
          </a:p>
        </p:txBody>
      </p:sp>
    </p:spTree>
    <p:extLst>
      <p:ext uri="{BB962C8B-B14F-4D97-AF65-F5344CB8AC3E}">
        <p14:creationId xmlns:p14="http://schemas.microsoft.com/office/powerpoint/2010/main" val="7526913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Working with Text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r>
              <a:rPr lang="en-US" dirty="0"/>
              <a:t>Use ALL CAPS sparingly, as they are shouty and hard to read.</a:t>
            </a:r>
          </a:p>
          <a:p>
            <a:r>
              <a:rPr lang="en-US" dirty="0"/>
              <a:t>Do not use </a:t>
            </a:r>
            <a:r>
              <a:rPr lang="en-US" cap="small" dirty="0"/>
              <a:t>Small Caps</a:t>
            </a:r>
            <a:r>
              <a:rPr lang="en-US" dirty="0"/>
              <a:t>, as they are hard to read.</a:t>
            </a:r>
          </a:p>
          <a:p>
            <a:r>
              <a:rPr lang="en-US" dirty="0"/>
              <a:t>Do not change the style of the bullets or replace bullets with decorative characters.</a:t>
            </a:r>
          </a:p>
          <a:p>
            <a:r>
              <a:rPr lang="en-US" dirty="0"/>
              <a:t>Do not use decorative fonts. Sans serif fonts like Helvetica, Calibri, or Arial are best for screens.</a:t>
            </a:r>
          </a:p>
          <a:p>
            <a:r>
              <a:rPr lang="en-US" dirty="0"/>
              <a:t>Do not change the point size of the text to force information to fit.</a:t>
            </a:r>
          </a:p>
        </p:txBody>
      </p:sp>
    </p:spTree>
    <p:extLst>
      <p:ext uri="{BB962C8B-B14F-4D97-AF65-F5344CB8AC3E}">
        <p14:creationId xmlns:p14="http://schemas.microsoft.com/office/powerpoint/2010/main" val="3925701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Working with Text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r>
              <a:rPr lang="en-US" dirty="0"/>
              <a:t>Avoid filling an entire slide with text or charts.  </a:t>
            </a:r>
          </a:p>
          <a:p>
            <a:pPr lvl="1"/>
            <a:r>
              <a:rPr lang="en-US" dirty="0"/>
              <a:t>The audience will try to read the slide instead of listening to you speak.</a:t>
            </a:r>
          </a:p>
          <a:p>
            <a:pPr lvl="1"/>
            <a:r>
              <a:rPr lang="en-US" dirty="0"/>
              <a:t>PowerPoint is not a substitute for a detailed report.</a:t>
            </a:r>
          </a:p>
          <a:p>
            <a:pPr lvl="1"/>
            <a:r>
              <a:rPr lang="en-US" dirty="0"/>
              <a:t>Use </a:t>
            </a:r>
            <a:r>
              <a:rPr lang="en-US" dirty="0">
                <a:hlinkClick r:id="rId3"/>
              </a:rPr>
              <a:t>whitespace</a:t>
            </a:r>
            <a:r>
              <a:rPr lang="en-US" dirty="0"/>
              <a:t> to help the information seem approachable.</a:t>
            </a:r>
          </a:p>
          <a:p>
            <a:r>
              <a:rPr lang="en-US" dirty="0">
                <a:latin typeface="Arial"/>
                <a:cs typeface="Arial"/>
              </a:rPr>
              <a:t>Keep your slides simple and use bullet points. </a:t>
            </a:r>
            <a:endParaRPr lang="en-US" dirty="0"/>
          </a:p>
          <a:p>
            <a:r>
              <a:rPr lang="en-US" dirty="0">
                <a:latin typeface="Arial"/>
                <a:cs typeface="Arial"/>
              </a:rPr>
              <a:t>Break detailed information into multiple slides.</a:t>
            </a:r>
          </a:p>
          <a:p>
            <a:r>
              <a:rPr lang="en-US" dirty="0"/>
              <a:t>Use the Slide Notes as reference for your talking points.</a:t>
            </a:r>
          </a:p>
        </p:txBody>
      </p:sp>
    </p:spTree>
    <p:extLst>
      <p:ext uri="{BB962C8B-B14F-4D97-AF65-F5344CB8AC3E}">
        <p14:creationId xmlns:p14="http://schemas.microsoft.com/office/powerpoint/2010/main" val="1418835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Working with Visual Elements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lvl="0"/>
            <a:r>
              <a:rPr lang="en-US" dirty="0">
                <a:latin typeface="Arial"/>
                <a:cs typeface="Arial"/>
              </a:rPr>
              <a:t>Simplify figures, tables, charts, graphs, and other data visualizations to make the information understandable.</a:t>
            </a:r>
          </a:p>
          <a:p>
            <a:r>
              <a:rPr lang="en-US" dirty="0"/>
              <a:t>Create separate data visualizations instead of compiling a great deal of information into one to ensure your audience understands key takeaways.</a:t>
            </a:r>
          </a:p>
          <a:p>
            <a:r>
              <a:rPr lang="en-US" dirty="0"/>
              <a:t>Include a key, legend, or other identifier to explain the color coding or symbols used in data visualizations.</a:t>
            </a:r>
          </a:p>
          <a:p>
            <a:r>
              <a:rPr lang="en-US" dirty="0">
                <a:latin typeface="Arial"/>
                <a:cs typeface="Arial"/>
              </a:rPr>
              <a:t>Get more tips here: </a:t>
            </a:r>
            <a:r>
              <a:rPr lang="en-US" dirty="0">
                <a:latin typeface="Arial"/>
                <a:cs typeface="Arial"/>
                <a:hlinkClick r:id="rId3"/>
              </a:rPr>
              <a:t>Neil Patel - Best Practices for Infographics</a:t>
            </a:r>
            <a:r>
              <a:rPr lang="en-US" dirty="0">
                <a:latin typeface="Arial"/>
                <a:cs typeface="Arial"/>
              </a:rPr>
              <a:t>.</a:t>
            </a:r>
            <a:endParaRPr lang="en-US" dirty="0"/>
          </a:p>
        </p:txBody>
      </p:sp>
    </p:spTree>
    <p:extLst>
      <p:ext uri="{BB962C8B-B14F-4D97-AF65-F5344CB8AC3E}">
        <p14:creationId xmlns:p14="http://schemas.microsoft.com/office/powerpoint/2010/main" val="2638125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Working with Colors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r>
              <a:rPr lang="en-US" dirty="0">
                <a:latin typeface="Arial"/>
                <a:cs typeface="Arial"/>
              </a:rPr>
              <a:t>The colors in this slide deck are preset for accessibility.</a:t>
            </a:r>
            <a:endParaRPr lang="en-US" dirty="0"/>
          </a:p>
          <a:p>
            <a:pPr marL="628650" lvl="1" indent="-163513"/>
            <a:r>
              <a:rPr lang="en-US" dirty="0">
                <a:latin typeface="Arial"/>
                <a:cs typeface="Arial"/>
              </a:rPr>
              <a:t>  If you wish to change or add colors, they must meet the 4.5 contrast ratio.</a:t>
            </a:r>
            <a:endParaRPr lang="en-US" dirty="0"/>
          </a:p>
          <a:p>
            <a:r>
              <a:rPr lang="en-US" dirty="0">
                <a:latin typeface="Arial"/>
                <a:cs typeface="Arial"/>
              </a:rPr>
              <a:t>In data visualizations, colors cannot be used as a single identifier. </a:t>
            </a:r>
          </a:p>
          <a:p>
            <a:pPr marL="628650" lvl="1" indent="-163513"/>
            <a:r>
              <a:rPr lang="en-US" dirty="0">
                <a:latin typeface="Arial"/>
                <a:cs typeface="Arial"/>
              </a:rPr>
              <a:t>  For example, you cannot shade a wedge of a pie chart in red only. It must also include a pattern or a symbol in addition to the red shading.</a:t>
            </a:r>
            <a:endParaRPr lang="en-US" dirty="0"/>
          </a:p>
          <a:p>
            <a:r>
              <a:rPr lang="en-US" dirty="0"/>
              <a:t>Include a key, legend, or other identifier to explain the color coding or symbols used in data visualizations.</a:t>
            </a:r>
          </a:p>
          <a:p>
            <a:r>
              <a:rPr lang="en-US" dirty="0">
                <a:latin typeface="Arial"/>
                <a:cs typeface="Arial"/>
                <a:hlinkClick r:id="rId3"/>
              </a:rPr>
              <a:t>More info: Accessible Color Palette Generator from Adobe</a:t>
            </a:r>
            <a:r>
              <a:rPr lang="en-US" dirty="0">
                <a:latin typeface="Arial"/>
                <a:cs typeface="Arial"/>
              </a:rPr>
              <a:t>, </a:t>
            </a:r>
            <a:r>
              <a:rPr lang="en-US" dirty="0">
                <a:latin typeface="Arial"/>
                <a:cs typeface="Arial"/>
                <a:hlinkClick r:id="rId4"/>
              </a:rPr>
              <a:t>Contrast Checker from WebAIM</a:t>
            </a:r>
            <a:r>
              <a:rPr lang="en-US" dirty="0">
                <a:latin typeface="Arial"/>
                <a:cs typeface="Arial"/>
              </a:rPr>
              <a:t>.</a:t>
            </a:r>
          </a:p>
        </p:txBody>
      </p:sp>
    </p:spTree>
    <p:extLst>
      <p:ext uri="{BB962C8B-B14F-4D97-AF65-F5344CB8AC3E}">
        <p14:creationId xmlns:p14="http://schemas.microsoft.com/office/powerpoint/2010/main" val="36137620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333063-774E-D64F-A41A-85AA488BD579}"/>
              </a:ext>
            </a:extLst>
          </p:cNvPr>
          <p:cNvSpPr>
            <a:spLocks noGrp="1"/>
          </p:cNvSpPr>
          <p:nvPr>
            <p:ph type="title"/>
          </p:nvPr>
        </p:nvSpPr>
        <p:spPr/>
        <p:txBody>
          <a:bodyPr/>
          <a:lstStyle/>
          <a:p>
            <a:r>
              <a:rPr lang="en-US" dirty="0"/>
              <a:t>Accessible Content</a:t>
            </a:r>
          </a:p>
        </p:txBody>
      </p:sp>
      <p:sp>
        <p:nvSpPr>
          <p:cNvPr id="2" name="Content Placeholder 1">
            <a:extLst>
              <a:ext uri="{FF2B5EF4-FFF2-40B4-BE49-F238E27FC236}">
                <a16:creationId xmlns:a16="http://schemas.microsoft.com/office/drawing/2014/main" id="{9846EDE5-6FC5-824E-9F44-F022997BFE4C}"/>
              </a:ext>
            </a:extLst>
          </p:cNvPr>
          <p:cNvSpPr>
            <a:spLocks noGrp="1"/>
          </p:cNvSpPr>
          <p:nvPr>
            <p:ph sz="quarter" idx="10"/>
          </p:nvPr>
        </p:nvSpPr>
        <p:spPr/>
        <p:txBody>
          <a:bodyPr/>
          <a:lstStyle/>
          <a:p>
            <a:r>
              <a:rPr lang="en-US" dirty="0"/>
              <a:t>Two Options to Choose From</a:t>
            </a:r>
          </a:p>
        </p:txBody>
      </p:sp>
    </p:spTree>
    <p:extLst>
      <p:ext uri="{BB962C8B-B14F-4D97-AF65-F5344CB8AC3E}">
        <p14:creationId xmlns:p14="http://schemas.microsoft.com/office/powerpoint/2010/main" val="2526579438"/>
      </p:ext>
    </p:extLst>
  </p:cSld>
  <p:clrMapOvr>
    <a:masterClrMapping/>
  </p:clrMapOvr>
</p:sld>
</file>

<file path=ppt/theme/theme1.xml><?xml version="1.0" encoding="utf-8"?>
<a:theme xmlns:a="http://schemas.openxmlformats.org/drawingml/2006/main" name="UTA Accessible 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ccessible-PPT.pptx" id="{DC14534C-1046-F040-970C-D4B656BEDF73}" vid="{22719C90-FD2E-C343-B61D-D3EE9148FC7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61371bba-069d-4d7b-b55e-c441b21a05c1">
      <Terms xmlns="http://schemas.microsoft.com/office/infopath/2007/PartnerControls"/>
    </lcf76f155ced4ddcb4097134ff3c332f>
    <TaxCatchAll xmlns="63fc33fa-b041-4812-8900-d0971ee2eb2b"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7D2C652D8212044A64FDF152F28A2BA" ma:contentTypeVersion="13" ma:contentTypeDescription="Create a new document." ma:contentTypeScope="" ma:versionID="0da0f0fa77b7979a5d1460497afd7a9d">
  <xsd:schema xmlns:xsd="http://www.w3.org/2001/XMLSchema" xmlns:xs="http://www.w3.org/2001/XMLSchema" xmlns:p="http://schemas.microsoft.com/office/2006/metadata/properties" xmlns:ns2="61371bba-069d-4d7b-b55e-c441b21a05c1" xmlns:ns3="63fc33fa-b041-4812-8900-d0971ee2eb2b" targetNamespace="http://schemas.microsoft.com/office/2006/metadata/properties" ma:root="true" ma:fieldsID="c2cbe1fe642c649022804bb1753c4921" ns2:_="" ns3:_="">
    <xsd:import namespace="61371bba-069d-4d7b-b55e-c441b21a05c1"/>
    <xsd:import namespace="63fc33fa-b041-4812-8900-d0971ee2eb2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371bba-069d-4d7b-b55e-c441b21a05c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7034b13c-ebbc-4df5-bee6-d4e945db1b4e"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3fc33fa-b041-4812-8900-d0971ee2eb2b"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3b975ebb-b6d4-46e1-96b9-e613592ec04b}" ma:internalName="TaxCatchAll" ma:showField="CatchAllData" ma:web="63fc33fa-b041-4812-8900-d0971ee2eb2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99CAED-701D-44BF-B45E-0631AD0D07E6}">
  <ds:schemaRefs>
    <ds:schemaRef ds:uri="56169281-d10e-4687-8d86-e0ae9795bb4c"/>
    <ds:schemaRef ds:uri="http://schemas.microsoft.com/office/2006/metadata/properties"/>
    <ds:schemaRef ds:uri="http://schemas.microsoft.com/office/infopath/2007/PartnerControls"/>
    <ds:schemaRef ds:uri="http://schemas.microsoft.com/office/2006/documentManagement/types"/>
    <ds:schemaRef ds:uri="http://purl.org/dc/terms/"/>
    <ds:schemaRef ds:uri="http://www.w3.org/XML/1998/namespace"/>
    <ds:schemaRef ds:uri="http://purl.org/dc/dcmitype/"/>
    <ds:schemaRef ds:uri="http://schemas.openxmlformats.org/package/2006/metadata/core-properties"/>
    <ds:schemaRef ds:uri="d98033a5-711e-4d41-9a92-34dc22feb152"/>
    <ds:schemaRef ds:uri="http://purl.org/dc/elements/1.1/"/>
  </ds:schemaRefs>
</ds:datastoreItem>
</file>

<file path=customXml/itemProps2.xml><?xml version="1.0" encoding="utf-8"?>
<ds:datastoreItem xmlns:ds="http://schemas.openxmlformats.org/officeDocument/2006/customXml" ds:itemID="{6987676A-099B-4B53-B66D-C60F83A71424}">
  <ds:schemaRefs>
    <ds:schemaRef ds:uri="http://schemas.microsoft.com/sharepoint/v3/contenttype/forms"/>
  </ds:schemaRefs>
</ds:datastoreItem>
</file>

<file path=customXml/itemProps3.xml><?xml version="1.0" encoding="utf-8"?>
<ds:datastoreItem xmlns:ds="http://schemas.openxmlformats.org/officeDocument/2006/customXml" ds:itemID="{C285CEE4-045F-40D5-9095-6F8D6CDCB500}"/>
</file>

<file path=docProps/app.xml><?xml version="1.0" encoding="utf-8"?>
<Properties xmlns="http://schemas.openxmlformats.org/officeDocument/2006/extended-properties" xmlns:vt="http://schemas.openxmlformats.org/officeDocument/2006/docPropsVTypes">
  <Template>UTA Accessible Template</Template>
  <TotalTime>876</TotalTime>
  <Words>1625</Words>
  <Application>Microsoft Macintosh PowerPoint</Application>
  <PresentationFormat>On-screen Show (16:9)</PresentationFormat>
  <Paragraphs>258</Paragraphs>
  <Slides>33</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Helvetica</vt:lpstr>
      <vt:lpstr>Wingdings</vt:lpstr>
      <vt:lpstr>UTA Accessible Template</vt:lpstr>
      <vt:lpstr>UTA Logo on blue background</vt:lpstr>
      <vt:lpstr>Get Started</vt:lpstr>
      <vt:lpstr>Get Started</vt:lpstr>
      <vt:lpstr>Tips and Tricks</vt:lpstr>
      <vt:lpstr>Working with Text</vt:lpstr>
      <vt:lpstr>Working with Text</vt:lpstr>
      <vt:lpstr>Working with Visual Elements</vt:lpstr>
      <vt:lpstr>Working with Colors</vt:lpstr>
      <vt:lpstr>Accessible Content</vt:lpstr>
      <vt:lpstr>Option 1:  Accessible Slide Deck</vt:lpstr>
      <vt:lpstr>Option 1:  Accessible Slide Deck</vt:lpstr>
      <vt:lpstr>Option 1:  Alt-Tagging Visuals</vt:lpstr>
      <vt:lpstr>Option 1:  Captioning Videos</vt:lpstr>
      <vt:lpstr>Option 1:  Choosing Colors</vt:lpstr>
      <vt:lpstr>Option 1:  Choosing Colors</vt:lpstr>
      <vt:lpstr>Option 1:  Copying Content</vt:lpstr>
      <vt:lpstr>Option 1:  Copying Content</vt:lpstr>
      <vt:lpstr>Option 2:  Provide a Document</vt:lpstr>
      <vt:lpstr>Option 2:  Provide a Document</vt:lpstr>
      <vt:lpstr>Option 2:  Copying Content</vt:lpstr>
      <vt:lpstr>Option 2:  Copying Content</vt:lpstr>
      <vt:lpstr>More Information on Accessibility</vt:lpstr>
      <vt:lpstr>More Information on Accessibility</vt:lpstr>
      <vt:lpstr>Example Title Goes Here</vt:lpstr>
      <vt:lpstr>Example Title Goes Here</vt:lpstr>
      <vt:lpstr>Demo Only</vt:lpstr>
      <vt:lpstr>Demo Title</vt:lpstr>
      <vt:lpstr>Regular Content Slide</vt:lpstr>
      <vt:lpstr>Demo Two Content</vt:lpstr>
      <vt:lpstr>Demo Two Content</vt:lpstr>
      <vt:lpstr>Demo Demo Demo</vt:lpstr>
      <vt:lpstr>Large Demo Table</vt:lpstr>
      <vt:lpstr>Photo of Oak Trees 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George, Melissa J</dc:creator>
  <cp:lastModifiedBy>Tackett, Mike</cp:lastModifiedBy>
  <cp:revision>82</cp:revision>
  <dcterms:created xsi:type="dcterms:W3CDTF">2021-08-31T19:16:02Z</dcterms:created>
  <dcterms:modified xsi:type="dcterms:W3CDTF">2022-11-08T15:22:52Z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0x01010067D2C652D8212044A64FDF152F28A2BA</vt:lpwstr>
  </property>
</Properties>
</file>

<file path=docProps/thumbnail.jpeg>
</file>